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14" autoAdjust="0"/>
  </p:normalViewPr>
  <p:slideViewPr>
    <p:cSldViewPr snapToGrid="0">
      <p:cViewPr varScale="1">
        <p:scale>
          <a:sx n="102" d="100"/>
          <a:sy n="102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FB564A-5A99-4C78-B491-2C62C27858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B67AD7-759C-4349-9105-F5A1638DB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A6B00F-F7FC-46D9-9EFD-C0A47BBE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FA1B5-B488-4ECE-B14E-FB92B083B762}" type="datetimeFigureOut">
              <a:rPr lang="fr-FR" smtClean="0"/>
              <a:t>01/09/2021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FAE180-0194-440F-9861-B4EAA7140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BFFBD7-1B4F-4D4C-808C-92493016D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90D95-540A-4FCA-95E2-D65033F6C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83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CEE84D-5061-4473-8CB4-FDD83CE1E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17069F1-768A-4A56-8932-226BA3841E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991FFE-9AA5-4E2F-BC4A-8AE746634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FA1B5-B488-4ECE-B14E-FB92B083B762}" type="datetimeFigureOut">
              <a:rPr lang="fr-FR" smtClean="0"/>
              <a:t>01/09/2021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5037B1-EC64-4F7C-A3FD-C8712E4D4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1B9E05-D2C9-4C19-B78F-0A3FFC0F7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90D95-540A-4FCA-95E2-D65033F6C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795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C53C47-1423-4674-B7FF-45766584E5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08365C5-3082-4932-B4A9-650D7CADF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49A5C0-E7BE-4B8E-BF5C-6F02F20DB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FA1B5-B488-4ECE-B14E-FB92B083B762}" type="datetimeFigureOut">
              <a:rPr lang="fr-FR" smtClean="0"/>
              <a:t>01/09/2021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13107E-4EB3-444C-89F2-3C06723D1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E13D32-90BE-4530-A959-17F13FEC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90D95-540A-4FCA-95E2-D65033F6C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35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41100E-1FCF-45B1-906A-D9E9C0851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2EEED9-0956-4764-A4FE-C0923FE53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BA0E81-8A6B-493B-8A72-C1AECD3A6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FA1B5-B488-4ECE-B14E-FB92B083B762}" type="datetimeFigureOut">
              <a:rPr lang="fr-FR" smtClean="0"/>
              <a:t>01/09/2021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96A407-A879-43B4-A38E-BF73FFBCD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E3C072-7C50-4F1A-907C-E32B56EE6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90D95-540A-4FCA-95E2-D65033F6C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932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1AD09E-B8DD-4DCC-9248-C24C3499F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841B16-EF54-483C-8BE3-E02F4D182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A8A5DA-3D91-4F72-9149-072A1D420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FA1B5-B488-4ECE-B14E-FB92B083B762}" type="datetimeFigureOut">
              <a:rPr lang="fr-FR" smtClean="0"/>
              <a:t>01/09/2021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6F6A0B-C32A-47F4-8D88-329B0955D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E57545-26E2-40D8-A15E-C3048F0BA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90D95-540A-4FCA-95E2-D65033F6C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0119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3AA118-AA7A-4F22-90F5-F7D5C70DF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0C27EA-1753-489C-BF63-30BF43B9D0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9AE5AE-471E-4168-9976-0A1F175BB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C7DE58-52B1-48D8-91FE-007D31156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FA1B5-B488-4ECE-B14E-FB92B083B762}" type="datetimeFigureOut">
              <a:rPr lang="fr-FR" smtClean="0"/>
              <a:t>01/09/2021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ACC5FF-2091-456A-8715-604A7A5CA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A996A2C-9017-4FF3-A4F0-23341479C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90D95-540A-4FCA-95E2-D65033F6C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82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C5480F-B8C4-4D1F-8B1B-4EBFECACC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2D5E73-DED8-4C79-9803-F825BCE50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5138A2C-D92E-4DF0-9CDF-C6F69E963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B822C43-40CE-4CA0-95AA-01C9BB465F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48452C2-F862-4937-99FE-5CDF238D3D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E929509-033C-4872-892A-27D7E9623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FA1B5-B488-4ECE-B14E-FB92B083B762}" type="datetimeFigureOut">
              <a:rPr lang="fr-FR" smtClean="0"/>
              <a:t>01/09/2021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52615D-4ADC-451C-B94A-C5942A5AF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C1D27BE-6718-4BCC-845A-2D0D3FDF5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90D95-540A-4FCA-95E2-D65033F6C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38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6FACC1-F2E3-487E-BDF0-72299A5B7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6ECEC04-73B3-4C4F-88D0-1B1036573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FA1B5-B488-4ECE-B14E-FB92B083B762}" type="datetimeFigureOut">
              <a:rPr lang="fr-FR" smtClean="0"/>
              <a:t>01/09/2021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0930FCA-7723-4F70-A6F4-6EB399913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93B7A68-A21C-4258-BAE5-2679215BE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90D95-540A-4FCA-95E2-D65033F6C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7712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D943885-4179-4F88-ADB0-38F82381C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FA1B5-B488-4ECE-B14E-FB92B083B762}" type="datetimeFigureOut">
              <a:rPr lang="fr-FR" smtClean="0"/>
              <a:t>01/09/2021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9F01DA3-79D6-444D-B4AD-CAE2D8EAB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6F2EBF8-54F2-4242-A058-579D69471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90D95-540A-4FCA-95E2-D65033F6C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333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E81EDF-3463-4510-9F55-D6D118DEE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8AA426-14DA-4BBB-A8ED-7A8E0C35D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3BF2E0E-CDE3-437D-8E6D-4EB28038C8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7D8A79-AD67-4527-B90F-D31F52578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FA1B5-B488-4ECE-B14E-FB92B083B762}" type="datetimeFigureOut">
              <a:rPr lang="fr-FR" smtClean="0"/>
              <a:t>01/09/2021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5A629D-6803-4820-A7B9-CBA0FF6F3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394B80-7430-48A8-80AF-D513B1D3F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90D95-540A-4FCA-95E2-D65033F6C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37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EE6ED2-33DD-4A96-A435-35668CC60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D58FB94-2F4E-4B79-88D2-DCD82F2E99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956D750-2E0E-46D8-B9B9-647322AD1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A538B5B-5924-479A-828C-CB5A4E993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FA1B5-B488-4ECE-B14E-FB92B083B762}" type="datetimeFigureOut">
              <a:rPr lang="fr-FR" smtClean="0"/>
              <a:t>01/09/2021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1B21156-76AC-4D1C-9804-86212B1AC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5454D68-081B-4A8A-9B7F-CBC44A367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90D95-540A-4FCA-95E2-D65033F6C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548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8F79704-015C-420E-8E5E-FCC8731ED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CB7A79-9392-41B5-828D-5727E85C7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7DDB57-CB8C-4F70-A3B1-1DDDCECC73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FA1B5-B488-4ECE-B14E-FB92B083B762}" type="datetimeFigureOut">
              <a:rPr lang="fr-FR" smtClean="0"/>
              <a:t>01/09/2021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3DFF54-CF22-4343-8D9F-DCDDF195D7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B0CAFC-5641-41D7-81D1-4CC9110FDB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90D95-540A-4FCA-95E2-D65033F6C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00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ulle narrative : rectangle à coins arrondis 14">
            <a:extLst>
              <a:ext uri="{FF2B5EF4-FFF2-40B4-BE49-F238E27FC236}">
                <a16:creationId xmlns:a16="http://schemas.microsoft.com/office/drawing/2014/main" id="{BEC106BB-4112-41AF-B189-20DBB32B1581}"/>
              </a:ext>
            </a:extLst>
          </p:cNvPr>
          <p:cNvSpPr/>
          <p:nvPr/>
        </p:nvSpPr>
        <p:spPr>
          <a:xfrm>
            <a:off x="124069" y="154709"/>
            <a:ext cx="7212650" cy="1484081"/>
          </a:xfrm>
          <a:prstGeom prst="wedgeRoundRectCallout">
            <a:avLst>
              <a:gd name="adj1" fmla="val 54948"/>
              <a:gd name="adj2" fmla="val 83789"/>
              <a:gd name="adj3" fmla="val 16667"/>
            </a:avLst>
          </a:prstGeom>
          <a:ln w="3810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1A6CAB2-EAE3-4E49-B79C-2B8375BF7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245" y="154709"/>
            <a:ext cx="7130474" cy="695729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Aft>
                <a:spcPts val="0"/>
              </a:spcAft>
            </a:pPr>
            <a:r>
              <a:rPr lang="fr-FR" sz="25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fr-FR" sz="25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nimations folk </a:t>
            </a:r>
            <a:r>
              <a:rPr lang="fr-FR" sz="2500" b="1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à Villiers-sur-Loir</a:t>
            </a:r>
            <a:br>
              <a:rPr lang="fr-FR" sz="25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25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Rejoignez </a:t>
            </a:r>
            <a:r>
              <a:rPr lang="fr-FR" sz="2500" b="1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P'tit Louis Laplanche et </a:t>
            </a:r>
            <a:r>
              <a:rPr lang="fr-FR" sz="2500" b="1" dirty="0" err="1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Zangora</a:t>
            </a:r>
            <a:r>
              <a:rPr lang="fr-FR" sz="2500" b="1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5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lors de la </a:t>
            </a:r>
            <a:r>
              <a:rPr lang="fr-FR" sz="2500" b="1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fête de la Saint-Gilles !</a:t>
            </a:r>
            <a:br>
              <a:rPr lang="fr-FR" sz="2500" b="1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fr-FR" sz="25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Samedi </a:t>
            </a:r>
            <a:r>
              <a:rPr lang="fr-FR" sz="3000" b="1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fr-FR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sept : de 16h à 18h</a:t>
            </a:r>
            <a:br>
              <a:rPr lang="fr-FR" sz="15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5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Allée de la Vallée : </a:t>
            </a:r>
            <a:r>
              <a:rPr lang="fr-FR" sz="15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Chants et musiques trad  avec </a:t>
            </a:r>
            <a:r>
              <a:rPr lang="fr-FR" sz="15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500" b="1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P'tit Louis Laplanche &amp; </a:t>
            </a:r>
            <a:r>
              <a:rPr lang="fr-FR" sz="1500" b="1" dirty="0" err="1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</a:t>
            </a:r>
            <a:br>
              <a:rPr lang="fr-FR" sz="15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5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Déambulation jusqu'à la Place Fortier pour rejoindre la soirée de la Saint-Gilles</a:t>
            </a:r>
            <a:br>
              <a:rPr lang="fr-FR" sz="15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15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Entrée gratuite : </a:t>
            </a:r>
            <a:r>
              <a:rPr lang="fr-FR" sz="15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Passe sanitaire obligatoire</a:t>
            </a:r>
            <a:br>
              <a:rPr lang="fr-FR" sz="15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fr-FR" sz="15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Dimanche </a:t>
            </a:r>
            <a:r>
              <a:rPr lang="fr-FR" sz="3000" b="1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</a:t>
            </a:r>
            <a:r>
              <a:rPr lang="fr-FR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sept toute la journée</a:t>
            </a:r>
            <a:br>
              <a:rPr lang="fr-FR" sz="15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5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Déambulation </a:t>
            </a:r>
            <a:r>
              <a:rPr lang="fr-FR" sz="1500" b="1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P'tit Louis Laplanche</a:t>
            </a:r>
            <a:r>
              <a:rPr lang="fr-FR" sz="15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5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10h à 12h dans les rues pour la 30</a:t>
            </a:r>
            <a:r>
              <a:rPr lang="fr-FR" sz="1500" baseline="30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ème</a:t>
            </a:r>
            <a:r>
              <a:rPr lang="fr-FR" sz="15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brocante</a:t>
            </a:r>
            <a:br>
              <a:rPr lang="fr-FR" sz="15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5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Concert de </a:t>
            </a:r>
            <a:r>
              <a:rPr lang="fr-FR" sz="1500" b="1" dirty="0" err="1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Zangora</a:t>
            </a:r>
            <a:r>
              <a:rPr lang="fr-FR" sz="15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(de 15h30 à 18h)</a:t>
            </a:r>
            <a:br>
              <a:rPr lang="fr-FR" sz="15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5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Bœuf final avec </a:t>
            </a:r>
            <a:r>
              <a:rPr lang="fr-FR" sz="1500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P'tit Louis et  l'ensemble des musiciens présents</a:t>
            </a:r>
            <a:br>
              <a:rPr lang="fr-FR" sz="15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5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Accès gratuit : </a:t>
            </a:r>
            <a:r>
              <a:rPr lang="fr-FR" sz="15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Masque obligatoire sur toute la fête</a:t>
            </a:r>
            <a:br>
              <a:rPr lang="fr-FR" sz="15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fr-FR" sz="15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5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br>
              <a:rPr lang="fr-FR" sz="15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fr-FR" sz="15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fr-FR" sz="15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500" dirty="0">
                <a:solidFill>
                  <a:schemeClr val="accent6">
                    <a:lumMod val="75000"/>
                  </a:schemeClr>
                </a:solidFill>
                <a:effectLst/>
                <a:latin typeface="Verdana Pro Semibold" panose="020B07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Notez dès à présent que le comité des fêtes et la commune de Villiers-sur-Loir accueilleront lors de la Saint-Gilles 2022, la Folk rencontre initialement prévue en 2020 pour les 30 ans de P'tit Louis Laplanche.</a:t>
            </a:r>
            <a:br>
              <a:rPr lang="fr-FR" sz="1500" dirty="0">
                <a:solidFill>
                  <a:srgbClr val="0070C0"/>
                </a:solidFill>
                <a:effectLst/>
                <a:latin typeface="Verdana Pro Semibold" panose="020B07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fr-FR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1500" dirty="0"/>
          </a:p>
        </p:txBody>
      </p:sp>
      <p:pic>
        <p:nvPicPr>
          <p:cNvPr id="5" name="Image 4" descr="Une image contenant extérieur, herbe, personne, ciel&#10;&#10;Description générée automatiquement">
            <a:extLst>
              <a:ext uri="{FF2B5EF4-FFF2-40B4-BE49-F238E27FC236}">
                <a16:creationId xmlns:a16="http://schemas.microsoft.com/office/drawing/2014/main" id="{889E7AC2-C9DC-498F-93CB-EA25D8B1A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169" y="3927153"/>
            <a:ext cx="3366586" cy="2601452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566F5630-3EA4-4733-BA3D-AEF5269CA131}"/>
              </a:ext>
            </a:extLst>
          </p:cNvPr>
          <p:cNvSpPr txBox="1"/>
          <p:nvPr/>
        </p:nvSpPr>
        <p:spPr>
          <a:xfrm>
            <a:off x="9374483" y="6159273"/>
            <a:ext cx="3053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Britannic Bold" panose="020B0903060703020204" pitchFamily="34" charset="0"/>
              </a:rPr>
              <a:t>Groupe ZANGORA</a:t>
            </a:r>
          </a:p>
        </p:txBody>
      </p:sp>
      <p:pic>
        <p:nvPicPr>
          <p:cNvPr id="10" name="Image 9" descr="Une image contenant texte, guitare&#10;&#10;Description générée automatiquement">
            <a:extLst>
              <a:ext uri="{FF2B5EF4-FFF2-40B4-BE49-F238E27FC236}">
                <a16:creationId xmlns:a16="http://schemas.microsoft.com/office/drawing/2014/main" id="{2586180C-5A89-4160-9203-8A982BC528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169" y="488771"/>
            <a:ext cx="3366586" cy="2277818"/>
          </a:xfrm>
          <a:prstGeom prst="rect">
            <a:avLst/>
          </a:prstGeom>
        </p:spPr>
      </p:pic>
      <p:pic>
        <p:nvPicPr>
          <p:cNvPr id="13" name="Image 12" descr="Une image contenant graphiques vectoriels, clipart&#10;&#10;Description générée automatiquement">
            <a:extLst>
              <a:ext uri="{FF2B5EF4-FFF2-40B4-BE49-F238E27FC236}">
                <a16:creationId xmlns:a16="http://schemas.microsoft.com/office/drawing/2014/main" id="{FAEFAA33-608E-47B9-AB25-1BD1BD0C3B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672280" y="1848995"/>
            <a:ext cx="1196960" cy="196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2082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169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Britannic Bold</vt:lpstr>
      <vt:lpstr>Calibri</vt:lpstr>
      <vt:lpstr>Calibri Light</vt:lpstr>
      <vt:lpstr>Times New Roman</vt:lpstr>
      <vt:lpstr>Verdana Pro Semibold</vt:lpstr>
      <vt:lpstr>Thème Office</vt:lpstr>
      <vt:lpstr>Animations folk à Villiers-sur-Loir Rejoignez P'tit Louis Laplanche et Zangora lors de la fête de la Saint-Gilles !  Samedi 4 sept : de 16h à 18h Allée de la Vallée : Chants et musiques trad  avec  P'tit Louis Laplanche &amp; co Déambulation jusqu'à la Place Fortier pour rejoindre la soirée de la Saint-Gilles Entrée gratuite : Passe sanitaire obligatoire  Dimanche 5 sept toute la journée Déambulation P'tit Louis Laplanche de 10h à 12h dans les rues pour la 30ème brocante Concert de Zangora (de 15h30 à 18h) Bœuf final avec les P'tit Louis et  l'ensemble des musiciens présents Accès gratuit : Masque obligatoire sur toute la fête      Notez dès à présent que le comité des fêtes et la commune de Villiers-sur-Loir accueilleront lors de la Saint-Gilles 2022, la Folk rencontre initialement prévue en 2020 pour les 30 ans de P'tit Louis Laplanche. 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Animations folk à Villiers-sur-Loir Rejoignez les P'tit Louis et Zangora lors de la fête de la Saint-Gilles !   Samedi 4 sept : de 16h00 à 18h00 Allée de la Vallée : Chants et musiques trad  avec  P'tit Louis Laplanche et compagnie Déambulation jusqu'à la Place Fortier pour la soirée de la Saint-Gilles Entrée gratuite : Passe sanitaire obligatoire    Dimanche 5 sept toute la journée Déambulation P'tit Louis Laplanche de 10 à 12H dans les rues pour la 30ème brocante Concert de ZANGORA (de 15h30 à 18h00) Bœuf final avec les P'tit Louis et  l'ensemble des musiciens présents Accès gratuit : Masque obligatoire sur toute la fête   Notez dès à présent que le comité des fêtes et la commune de Villiers-sur-Loir accueilleront lors de la Saint-Gilles 2022, la Folk rencontre initialement prévue en 2020 pour les 30 ans de P'tit Louis Laplanche.   </dc:title>
  <dc:creator>Didier SALOU</dc:creator>
  <cp:lastModifiedBy>Didier SALOU</cp:lastModifiedBy>
  <cp:revision>2</cp:revision>
  <dcterms:created xsi:type="dcterms:W3CDTF">2021-09-01T20:54:57Z</dcterms:created>
  <dcterms:modified xsi:type="dcterms:W3CDTF">2021-09-01T21:41:53Z</dcterms:modified>
</cp:coreProperties>
</file>