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64" r:id="rId3"/>
  </p:sldIdLst>
  <p:sldSz cx="6858000" cy="10333038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20" autoAdjust="0"/>
  </p:normalViewPr>
  <p:slideViewPr>
    <p:cSldViewPr>
      <p:cViewPr>
        <p:scale>
          <a:sx n="130" d="100"/>
          <a:sy n="130" d="100"/>
        </p:scale>
        <p:origin x="-928" y="5720"/>
      </p:cViewPr>
      <p:guideLst>
        <p:guide orient="horz" pos="3255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9AE4B8-16DC-2F4F-946B-C890F74E34AE}" type="datetimeFigureOut">
              <a:rPr lang="fr-FR"/>
              <a:pPr>
                <a:defRPr/>
              </a:pPr>
              <a:t>12/09/17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744538"/>
            <a:ext cx="247173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83FD15-6330-DC4A-B79C-EFD32F261A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532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MS PGothic" charset="0"/>
            </a:endParaRPr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74405CE-262D-8145-AAFA-479F429A68F5}" type="slidenum">
              <a:rPr lang="fr-FR" sz="1200"/>
              <a:pPr eaLnBrk="1" hangingPunct="1"/>
              <a:t>1</a:t>
            </a:fld>
            <a:endParaRPr 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>
              <a:latin typeface="Calibri" charset="0"/>
              <a:ea typeface="MS PGothic" charset="0"/>
            </a:endParaRPr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45997AA-9FEA-CE48-B189-A30238189B07}" type="slidenum">
              <a:rPr lang="fr-FR" sz="1200"/>
              <a:pPr eaLnBrk="1" hangingPunct="1"/>
              <a:t>2</a:t>
            </a:fld>
            <a:endParaRPr 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209942"/>
            <a:ext cx="5829300" cy="2214904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1" y="5855388"/>
            <a:ext cx="4800600" cy="26406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E9E7-4E8B-5B44-B63C-C11C7D669726}" type="datetimeFigureOut">
              <a:rPr lang="fr-FR"/>
              <a:pPr>
                <a:defRPr/>
              </a:pPr>
              <a:t>12/09/17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CE75-C5E4-114B-BA8D-B064D1CCCB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05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94001-5EB1-A145-ADD4-8CB258B9E526}" type="datetimeFigureOut">
              <a:rPr lang="fr-FR"/>
              <a:pPr>
                <a:defRPr/>
              </a:pPr>
              <a:t>12/09/17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4304B-517A-6E4F-8BE8-F674D68328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45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8" y="552533"/>
            <a:ext cx="1157288" cy="1175383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52533"/>
            <a:ext cx="3357563" cy="1175383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93F8-93E0-0149-818E-A7B6DB75D806}" type="datetimeFigureOut">
              <a:rPr lang="fr-FR"/>
              <a:pPr>
                <a:defRPr/>
              </a:pPr>
              <a:t>12/09/17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5569B-EE2E-0244-AB48-FE703CC930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17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7C31-071E-004A-B584-D78726B7E98E}" type="datetimeFigureOut">
              <a:rPr lang="fr-FR"/>
              <a:pPr>
                <a:defRPr/>
              </a:pPr>
              <a:t>12/09/17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2417E-45BD-8545-9305-6CE98E6F43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06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639935"/>
            <a:ext cx="5829300" cy="20522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379586"/>
            <a:ext cx="5829300" cy="22603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45CC4-3999-3845-9311-82F3B3E892EF}" type="datetimeFigureOut">
              <a:rPr lang="fr-FR"/>
              <a:pPr>
                <a:defRPr/>
              </a:pPr>
              <a:t>12/09/17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8A497-F574-2445-8DFE-45A9A2DAFE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46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8" y="3214725"/>
            <a:ext cx="2257425" cy="90916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4" y="3214725"/>
            <a:ext cx="2257425" cy="90916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C4714-17B1-1844-B7DF-3EFE23AF3EAA}" type="datetimeFigureOut">
              <a:rPr lang="fr-FR"/>
              <a:pPr>
                <a:defRPr/>
              </a:pPr>
              <a:t>12/09/17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CA19A-FDEC-1543-9E1F-1410339359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88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413803"/>
            <a:ext cx="6172200" cy="172217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3" y="2312975"/>
            <a:ext cx="3030141" cy="9639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3" y="3276913"/>
            <a:ext cx="3030141" cy="59534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2" y="2312975"/>
            <a:ext cx="3031331" cy="9639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2" y="3276913"/>
            <a:ext cx="3031331" cy="59534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349F1-8C8E-0743-86AB-0CF20054DEF8}" type="datetimeFigureOut">
              <a:rPr lang="fr-FR"/>
              <a:pPr>
                <a:defRPr/>
              </a:pPr>
              <a:t>12/09/17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73082-F344-AA40-86C6-D2BE114329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95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B0E70-B9AE-9A4B-9D89-0832DBB4F4EB}" type="datetimeFigureOut">
              <a:rPr lang="fr-FR"/>
              <a:pPr>
                <a:defRPr/>
              </a:pPr>
              <a:t>12/09/17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C5D0F-EF8B-5645-9732-5506F14438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71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AEC8B-4E8D-9843-B244-D0D9F67AD565}" type="datetimeFigureOut">
              <a:rPr lang="fr-FR"/>
              <a:pPr>
                <a:defRPr/>
              </a:pPr>
              <a:t>12/09/17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AA8F8-FD95-2B40-83C0-4922FCB21C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96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4" y="411408"/>
            <a:ext cx="2256235" cy="17508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90" y="411410"/>
            <a:ext cx="3833813" cy="88189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4" y="2162286"/>
            <a:ext cx="2256235" cy="70680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BB15-E8FA-844C-8E32-904279F79213}" type="datetimeFigureOut">
              <a:rPr lang="fr-FR"/>
              <a:pPr>
                <a:defRPr/>
              </a:pPr>
              <a:t>12/09/17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404F-3ED7-A849-95EC-2102A418AE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01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7" y="7233127"/>
            <a:ext cx="4114800" cy="8539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7" y="923277"/>
            <a:ext cx="4114800" cy="61998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7" y="8087040"/>
            <a:ext cx="4114800" cy="12126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9543-7143-5445-8925-1822E00430EB}" type="datetimeFigureOut">
              <a:rPr lang="fr-FR"/>
              <a:pPr>
                <a:defRPr/>
              </a:pPr>
              <a:t>12/09/17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1990E-5629-6448-8675-0D4EF16F8A1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76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2900" y="414338"/>
            <a:ext cx="61722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411413"/>
            <a:ext cx="6172200" cy="681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577388"/>
            <a:ext cx="1600200" cy="549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94FA453-D00B-3143-BBE4-F21E7DC9FCC8}" type="datetimeFigureOut">
              <a:rPr lang="fr-FR"/>
              <a:pPr>
                <a:defRPr/>
              </a:pPr>
              <a:t>12/09/17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577388"/>
            <a:ext cx="21717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577388"/>
            <a:ext cx="1600200" cy="549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8BE0F3-0829-0045-BB3A-7EC1E66C10C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0"/>
          <p:cNvSpPr txBox="1">
            <a:spLocks noChangeArrowheads="1"/>
          </p:cNvSpPr>
          <p:nvPr/>
        </p:nvSpPr>
        <p:spPr bwMode="auto">
          <a:xfrm>
            <a:off x="3356992" y="1494111"/>
            <a:ext cx="3501008" cy="1072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just" eaLnBrk="1" hangingPunct="1"/>
            <a:endParaRPr lang="fr-FR" sz="1300" dirty="0"/>
          </a:p>
          <a:p>
            <a:pPr algn="just" eaLnBrk="1" hangingPunct="1"/>
            <a:endParaRPr lang="fr-FR" sz="1300" dirty="0"/>
          </a:p>
          <a:p>
            <a:pPr marL="87313" algn="just" eaLnBrk="1" hangingPunct="1"/>
            <a:r>
              <a:rPr lang="fr-FR" sz="1300" dirty="0"/>
              <a:t>La chorale du Delta est dirigée par Coline </a:t>
            </a:r>
            <a:r>
              <a:rPr lang="fr-FR" sz="1300" dirty="0" err="1"/>
              <a:t>Serreau</a:t>
            </a:r>
            <a:r>
              <a:rPr lang="fr-FR" sz="1300" dirty="0"/>
              <a:t> (actrice, réalisatrice, scénariste et compositrice). Elle </a:t>
            </a:r>
            <a:r>
              <a:rPr lang="fr-FR" sz="1300" dirty="0" smtClean="0"/>
              <a:t>a déjà </a:t>
            </a:r>
            <a:r>
              <a:rPr lang="fr-FR" sz="1300" dirty="0"/>
              <a:t>fait « église comble » </a:t>
            </a:r>
            <a:r>
              <a:rPr lang="fr-FR" sz="1300" dirty="0" smtClean="0"/>
              <a:t>lors de ses 2 premières représentations à Villiers</a:t>
            </a:r>
            <a:r>
              <a:rPr lang="fr-FR" sz="1300" dirty="0"/>
              <a:t> </a:t>
            </a:r>
            <a:r>
              <a:rPr lang="fr-FR" sz="1300" dirty="0" smtClean="0"/>
              <a:t>et </a:t>
            </a:r>
            <a:r>
              <a:rPr lang="fr-FR" sz="1300" dirty="0"/>
              <a:t>nous avait communiqué leur plaisir de chanter, de faire vibrer son auditoire et cet édifice à la qualité exceptionnelle de résonance</a:t>
            </a:r>
            <a:r>
              <a:rPr lang="fr-FR" sz="1300" dirty="0" smtClean="0"/>
              <a:t>.</a:t>
            </a:r>
          </a:p>
          <a:p>
            <a:pPr marL="87313" algn="just" eaLnBrk="1" hangingPunct="1"/>
            <a:endParaRPr lang="fr-FR" sz="1300" dirty="0"/>
          </a:p>
          <a:p>
            <a:pPr marL="87313" algn="just" eaLnBrk="1" hangingPunct="1"/>
            <a:endParaRPr lang="fr-FR" sz="1300" dirty="0" smtClean="0"/>
          </a:p>
          <a:p>
            <a:pPr marL="87313" algn="just" eaLnBrk="1" hangingPunct="1"/>
            <a:endParaRPr lang="fr-FR" sz="1300" dirty="0"/>
          </a:p>
          <a:p>
            <a:pPr marL="87313" algn="just" eaLnBrk="1" hangingPunct="1"/>
            <a:endParaRPr lang="fr-FR" sz="1300" dirty="0" smtClean="0"/>
          </a:p>
          <a:p>
            <a:pPr marL="87313" algn="just" eaLnBrk="1" hangingPunct="1"/>
            <a:endParaRPr lang="fr-FR" sz="1300" dirty="0"/>
          </a:p>
          <a:p>
            <a:pPr marL="87313" algn="just" eaLnBrk="1" hangingPunct="1"/>
            <a:endParaRPr lang="fr-FR" sz="1300" dirty="0" smtClean="0"/>
          </a:p>
          <a:p>
            <a:pPr marL="87313" algn="just" eaLnBrk="1" hangingPunct="1"/>
            <a:endParaRPr lang="fr-FR" sz="1300" dirty="0"/>
          </a:p>
          <a:p>
            <a:pPr marL="87313" algn="just" eaLnBrk="1" hangingPunct="1"/>
            <a:endParaRPr lang="fr-FR" sz="400" dirty="0" smtClean="0"/>
          </a:p>
          <a:p>
            <a:pPr marL="87313" algn="just" eaLnBrk="1" hangingPunct="1"/>
            <a:endParaRPr lang="fr-FR" sz="1300" dirty="0" smtClean="0"/>
          </a:p>
          <a:p>
            <a:pPr marL="87313" algn="just" eaLnBrk="1" hangingPunct="1"/>
            <a:endParaRPr lang="fr-FR" sz="1300" dirty="0"/>
          </a:p>
          <a:p>
            <a:pPr marL="87313" algn="just" eaLnBrk="1" hangingPunct="1"/>
            <a:endParaRPr lang="fr-FR" sz="800" dirty="0" smtClean="0"/>
          </a:p>
          <a:p>
            <a:pPr marL="87313" algn="just" eaLnBrk="1" hangingPunct="1"/>
            <a:r>
              <a:rPr lang="fr-FR" sz="1300" dirty="0" smtClean="0"/>
              <a:t>Celle</a:t>
            </a:r>
            <a:r>
              <a:rPr lang="fr-FR" sz="1300" dirty="0"/>
              <a:t>-ci se produira à nouveau le </a:t>
            </a:r>
            <a:r>
              <a:rPr lang="fr-FR" sz="1300" b="1" dirty="0"/>
              <a:t>dimanche </a:t>
            </a:r>
            <a:r>
              <a:rPr lang="fr-FR" sz="1300" b="1" dirty="0" smtClean="0"/>
              <a:t>24 </a:t>
            </a:r>
            <a:r>
              <a:rPr lang="fr-FR" sz="1300" b="1" dirty="0"/>
              <a:t>septembre à </a:t>
            </a:r>
            <a:r>
              <a:rPr lang="fr-FR" sz="1300" b="1" dirty="0" smtClean="0"/>
              <a:t>20h30 </a:t>
            </a:r>
            <a:r>
              <a:rPr lang="fr-FR" sz="1300" b="1" dirty="0"/>
              <a:t>à l’église Saint-Hilaire. </a:t>
            </a:r>
            <a:endParaRPr lang="fr-FR" sz="1300" dirty="0"/>
          </a:p>
          <a:p>
            <a:pPr marL="87313" algn="just" eaLnBrk="1" hangingPunct="1"/>
            <a:r>
              <a:rPr lang="fr-FR" sz="1300" dirty="0" smtClean="0"/>
              <a:t>Rappelons </a:t>
            </a:r>
            <a:r>
              <a:rPr lang="fr-FR" sz="1300" dirty="0"/>
              <a:t>que ce chœur au très grand talent est composé d’amateurs, qui proposent un répertoire </a:t>
            </a:r>
            <a:r>
              <a:rPr lang="fr-FR" sz="1300" dirty="0" smtClean="0"/>
              <a:t>éclectique. </a:t>
            </a:r>
            <a:r>
              <a:rPr lang="fr-FR" sz="1300" dirty="0"/>
              <a:t>Ils poursuivront à Villiers une tournée </a:t>
            </a:r>
            <a:r>
              <a:rPr lang="fr-FR" sz="1300" dirty="0" smtClean="0"/>
              <a:t>d’</a:t>
            </a:r>
            <a:r>
              <a:rPr lang="fr-FR" sz="1300" dirty="0" smtClean="0"/>
              <a:t>automne</a:t>
            </a:r>
            <a:r>
              <a:rPr lang="fr-FR" sz="1300" dirty="0" smtClean="0"/>
              <a:t> </a:t>
            </a:r>
            <a:r>
              <a:rPr lang="fr-FR" sz="1300" dirty="0"/>
              <a:t>très </a:t>
            </a:r>
            <a:r>
              <a:rPr lang="fr-FR" sz="1300" dirty="0" smtClean="0"/>
              <a:t>remplie. </a:t>
            </a:r>
            <a:r>
              <a:rPr lang="fr-FR" sz="1300" dirty="0" smtClean="0"/>
              <a:t>Leurs</a:t>
            </a:r>
            <a:r>
              <a:rPr lang="fr-FR" sz="1300" dirty="0"/>
              <a:t> </a:t>
            </a:r>
            <a:r>
              <a:rPr lang="fr-FR" sz="1300" dirty="0" smtClean="0"/>
              <a:t>concerts </a:t>
            </a:r>
            <a:r>
              <a:rPr lang="fr-FR" sz="1300" dirty="0"/>
              <a:t>sont toujours gratuits, avec libre participation du public.</a:t>
            </a:r>
            <a:endParaRPr lang="fr-FR" sz="1300" b="1" dirty="0">
              <a:solidFill>
                <a:srgbClr val="C00000"/>
              </a:solidFill>
            </a:endParaRPr>
          </a:p>
          <a:p>
            <a:pPr eaLnBrk="1" hangingPunct="1"/>
            <a:endParaRPr lang="fr-FR" sz="1300" b="1" dirty="0">
              <a:solidFill>
                <a:srgbClr val="C00000"/>
              </a:solidFill>
            </a:endParaRPr>
          </a:p>
          <a:p>
            <a:pPr algn="just"/>
            <a:endParaRPr lang="fr-FR" sz="1300" dirty="0"/>
          </a:p>
          <a:p>
            <a:pPr algn="just" eaLnBrk="1" hangingPunct="1"/>
            <a:endParaRPr lang="fr-FR" sz="600" dirty="0"/>
          </a:p>
          <a:p>
            <a:pPr marL="87313" algn="just" eaLnBrk="1" hangingPunct="1"/>
            <a:r>
              <a:rPr lang="fr-FR" sz="1300" dirty="0"/>
              <a:t>La </a:t>
            </a:r>
            <a:r>
              <a:rPr lang="fr-FR" sz="1300" dirty="0" smtClean="0"/>
              <a:t>12</a:t>
            </a:r>
            <a:r>
              <a:rPr lang="fr-FR" sz="1300" baseline="30000" dirty="0" smtClean="0"/>
              <a:t>ème</a:t>
            </a:r>
            <a:r>
              <a:rPr lang="fr-FR" sz="1300" dirty="0" smtClean="0"/>
              <a:t> </a:t>
            </a:r>
            <a:r>
              <a:rPr lang="fr-FR" sz="1300" dirty="0"/>
              <a:t>sortie </a:t>
            </a:r>
            <a:r>
              <a:rPr lang="fr-FR" sz="1300" dirty="0" smtClean="0"/>
              <a:t>pédestre </a:t>
            </a:r>
            <a:r>
              <a:rPr lang="fr-FR" sz="1300" dirty="0"/>
              <a:t>aura lieu </a:t>
            </a:r>
            <a:r>
              <a:rPr lang="fr-FR" sz="1300" dirty="0" smtClean="0"/>
              <a:t>le </a:t>
            </a:r>
            <a:r>
              <a:rPr lang="fr-FR" sz="1300" b="1" dirty="0"/>
              <a:t>dimanche </a:t>
            </a:r>
            <a:r>
              <a:rPr lang="fr-FR" sz="1300" b="1" dirty="0" smtClean="0"/>
              <a:t>22 </a:t>
            </a:r>
            <a:r>
              <a:rPr lang="fr-FR" sz="1300" b="1" dirty="0"/>
              <a:t>octobre</a:t>
            </a:r>
            <a:r>
              <a:rPr lang="fr-FR" sz="1300" dirty="0"/>
              <a:t>. </a:t>
            </a:r>
            <a:r>
              <a:rPr lang="fr-FR" sz="1300" dirty="0" smtClean="0"/>
              <a:t>Départ </a:t>
            </a:r>
            <a:r>
              <a:rPr lang="fr-FR" sz="1300" dirty="0"/>
              <a:t>8h30 devant la </a:t>
            </a:r>
            <a:r>
              <a:rPr lang="fr-FR" sz="1300" dirty="0" smtClean="0"/>
              <a:t>mairie</a:t>
            </a:r>
            <a:r>
              <a:rPr lang="fr-FR" sz="1300" dirty="0"/>
              <a:t>. Le parcours de </a:t>
            </a:r>
            <a:r>
              <a:rPr lang="fr-FR" sz="1300" dirty="0" smtClean="0"/>
              <a:t>8 </a:t>
            </a:r>
            <a:r>
              <a:rPr lang="fr-FR" sz="1300" dirty="0"/>
              <a:t>km aura pour thème </a:t>
            </a:r>
            <a:r>
              <a:rPr lang="fr-FR" sz="1300" dirty="0" smtClean="0"/>
              <a:t>: </a:t>
            </a:r>
            <a:r>
              <a:rPr lang="fr-FR" sz="1300" b="1" dirty="0" smtClean="0"/>
              <a:t>Villiers et ses plans d’eau. </a:t>
            </a:r>
            <a:r>
              <a:rPr lang="fr-FR" sz="1300" dirty="0" smtClean="0"/>
              <a:t>Vous (</a:t>
            </a:r>
            <a:r>
              <a:rPr lang="fr-FR" sz="1300" dirty="0" err="1" smtClean="0"/>
              <a:t>re</a:t>
            </a:r>
            <a:r>
              <a:rPr lang="fr-FR" sz="1300" dirty="0" smtClean="0"/>
              <a:t>)découvrirez </a:t>
            </a:r>
            <a:r>
              <a:rPr lang="fr-FR" sz="1300" dirty="0"/>
              <a:t>à </a:t>
            </a:r>
            <a:r>
              <a:rPr lang="fr-FR" sz="1300" dirty="0" smtClean="0"/>
              <a:t>cette </a:t>
            </a:r>
            <a:r>
              <a:rPr lang="fr-FR" sz="1300" dirty="0"/>
              <a:t>occasion </a:t>
            </a:r>
            <a:r>
              <a:rPr lang="fr-FR" sz="1300" dirty="0" smtClean="0"/>
              <a:t>des </a:t>
            </a:r>
            <a:endParaRPr lang="fr-FR" sz="1300" dirty="0" smtClean="0"/>
          </a:p>
          <a:p>
            <a:pPr marL="87313" algn="just" eaLnBrk="1" hangingPunct="1"/>
            <a:r>
              <a:rPr lang="fr-FR" sz="1300" dirty="0"/>
              <a:t>l</a:t>
            </a:r>
            <a:r>
              <a:rPr lang="fr-FR" sz="1300" dirty="0" smtClean="0"/>
              <a:t>ieux  méconnus</a:t>
            </a:r>
          </a:p>
          <a:p>
            <a:pPr marL="87313" algn="just" eaLnBrk="1" hangingPunct="1"/>
            <a:r>
              <a:rPr lang="fr-FR" sz="1300" dirty="0"/>
              <a:t>r</a:t>
            </a:r>
            <a:r>
              <a:rPr lang="fr-FR" sz="1300" dirty="0" smtClean="0"/>
              <a:t>epérés comme </a:t>
            </a:r>
          </a:p>
          <a:p>
            <a:pPr marL="87313" algn="just" eaLnBrk="1" hangingPunct="1"/>
            <a:r>
              <a:rPr lang="fr-FR" sz="1300" dirty="0"/>
              <a:t>t</a:t>
            </a:r>
            <a:r>
              <a:rPr lang="fr-FR" sz="1300" dirty="0" smtClean="0"/>
              <a:t>oujours par </a:t>
            </a:r>
          </a:p>
          <a:p>
            <a:pPr marL="87313" algn="just" eaLnBrk="1" hangingPunct="1"/>
            <a:r>
              <a:rPr lang="fr-FR" sz="1300" dirty="0" smtClean="0"/>
              <a:t>Gérard </a:t>
            </a:r>
            <a:r>
              <a:rPr lang="fr-FR" sz="1300" dirty="0"/>
              <a:t>B</a:t>
            </a:r>
            <a:r>
              <a:rPr lang="fr-FR" sz="1300" dirty="0" smtClean="0"/>
              <a:t>edu</a:t>
            </a:r>
            <a:r>
              <a:rPr lang="fr-FR" sz="1300" dirty="0" smtClean="0"/>
              <a:t>. </a:t>
            </a:r>
          </a:p>
          <a:p>
            <a:pPr marL="87313" algn="just" eaLnBrk="1" hangingPunct="1"/>
            <a:r>
              <a:rPr lang="fr-FR" sz="1300" dirty="0" smtClean="0"/>
              <a:t>Vous profiterez</a:t>
            </a:r>
          </a:p>
          <a:p>
            <a:pPr marL="87313" algn="just" eaLnBrk="1" hangingPunct="1"/>
            <a:r>
              <a:rPr lang="fr-FR" sz="1300" dirty="0"/>
              <a:t>d</a:t>
            </a:r>
            <a:r>
              <a:rPr lang="fr-FR" sz="1300" dirty="0" smtClean="0"/>
              <a:t>es</a:t>
            </a:r>
            <a:r>
              <a:rPr lang="fr-FR" sz="1300" dirty="0" smtClean="0"/>
              <a:t> </a:t>
            </a:r>
            <a:r>
              <a:rPr lang="fr-FR" sz="1300" dirty="0" err="1" smtClean="0"/>
              <a:t>c</a:t>
            </a:r>
            <a:r>
              <a:rPr lang="fr-FR" sz="1300" dirty="0" err="1" smtClean="0"/>
              <a:t>ommen</a:t>
            </a:r>
            <a:r>
              <a:rPr lang="fr-FR" sz="1300" dirty="0" smtClean="0"/>
              <a:t>-</a:t>
            </a:r>
          </a:p>
          <a:p>
            <a:pPr marL="87313" algn="just" eaLnBrk="1" hangingPunct="1"/>
            <a:r>
              <a:rPr lang="fr-FR" sz="1300" dirty="0" err="1"/>
              <a:t>t</a:t>
            </a:r>
            <a:r>
              <a:rPr lang="fr-FR" sz="1300" dirty="0" err="1" smtClean="0"/>
              <a:t>aires</a:t>
            </a:r>
            <a:r>
              <a:rPr lang="fr-FR" sz="1300" dirty="0" smtClean="0"/>
              <a:t> </a:t>
            </a:r>
            <a:r>
              <a:rPr lang="fr-FR" sz="1300" dirty="0" smtClean="0"/>
              <a:t>passion-</a:t>
            </a:r>
          </a:p>
          <a:p>
            <a:pPr marL="87313" algn="just" eaLnBrk="1" hangingPunct="1"/>
            <a:r>
              <a:rPr lang="fr-FR" sz="1300" dirty="0" smtClean="0"/>
              <a:t>nés de Jean </a:t>
            </a:r>
          </a:p>
          <a:p>
            <a:pPr marL="87313" algn="just" eaLnBrk="1" hangingPunct="1"/>
            <a:r>
              <a:rPr lang="fr-FR" sz="1300" dirty="0" err="1" smtClean="0"/>
              <a:t>Chaillou</a:t>
            </a:r>
            <a:r>
              <a:rPr lang="fr-FR" sz="1300" dirty="0" smtClean="0"/>
              <a:t>. Un casse croûte est </a:t>
            </a:r>
            <a:r>
              <a:rPr lang="fr-FR" sz="1300" dirty="0" smtClean="0"/>
              <a:t>prévu</a:t>
            </a:r>
            <a:r>
              <a:rPr lang="fr-FR" sz="1300" dirty="0"/>
              <a:t>. </a:t>
            </a:r>
            <a:endParaRPr lang="fr-FR" sz="1300" dirty="0" smtClean="0"/>
          </a:p>
          <a:p>
            <a:pPr marL="87313" algn="just" eaLnBrk="1" hangingPunct="1"/>
            <a:r>
              <a:rPr lang="fr-FR" sz="1300" dirty="0" smtClean="0"/>
              <a:t>Les </a:t>
            </a:r>
            <a:r>
              <a:rPr lang="fr-FR" sz="1300" dirty="0" smtClean="0"/>
              <a:t>gâteaux </a:t>
            </a:r>
            <a:r>
              <a:rPr lang="fr-FR" sz="1300" dirty="0" smtClean="0"/>
              <a:t>faits </a:t>
            </a:r>
            <a:r>
              <a:rPr lang="fr-FR" sz="1300" dirty="0" smtClean="0"/>
              <a:t>maison </a:t>
            </a:r>
            <a:r>
              <a:rPr lang="fr-FR" sz="1300" dirty="0" smtClean="0"/>
              <a:t>sont les </a:t>
            </a:r>
            <a:r>
              <a:rPr lang="fr-FR" sz="1300" dirty="0"/>
              <a:t>bienvenus.</a:t>
            </a:r>
          </a:p>
          <a:p>
            <a:pPr algn="just"/>
            <a:endParaRPr lang="fr-FR" sz="1300" dirty="0" smtClean="0"/>
          </a:p>
          <a:p>
            <a:pPr eaLnBrk="1" hangingPunct="1"/>
            <a:endParaRPr lang="fr-FR" sz="1400" dirty="0"/>
          </a:p>
          <a:p>
            <a:pPr eaLnBrk="1" hangingPunct="1"/>
            <a:r>
              <a:rPr lang="fr-FR" sz="1400" dirty="0"/>
              <a:t> </a:t>
            </a:r>
            <a:endParaRPr lang="fr-FR" sz="1300" b="1" dirty="0">
              <a:solidFill>
                <a:srgbClr val="C00000"/>
              </a:solidFill>
            </a:endParaRPr>
          </a:p>
          <a:p>
            <a:pPr eaLnBrk="1" hangingPunct="1"/>
            <a:endParaRPr lang="fr-FR" sz="800" b="1" dirty="0">
              <a:solidFill>
                <a:srgbClr val="C00000"/>
              </a:solidFill>
            </a:endParaRPr>
          </a:p>
          <a:p>
            <a:pPr eaLnBrk="1" hangingPunct="1"/>
            <a:endParaRPr lang="fr-FR" sz="1300" b="1" dirty="0">
              <a:solidFill>
                <a:srgbClr val="C00000"/>
              </a:solidFill>
            </a:endParaRPr>
          </a:p>
          <a:p>
            <a:pPr eaLnBrk="1" hangingPunct="1"/>
            <a:endParaRPr lang="fr-FR" sz="1300" b="1" dirty="0">
              <a:solidFill>
                <a:srgbClr val="C00000"/>
              </a:solidFill>
            </a:endParaRPr>
          </a:p>
          <a:p>
            <a:pPr eaLnBrk="1" hangingPunct="1"/>
            <a:endParaRPr lang="fr-FR" sz="1300" b="1" dirty="0">
              <a:solidFill>
                <a:srgbClr val="C00000"/>
              </a:solidFill>
            </a:endParaRPr>
          </a:p>
          <a:p>
            <a:pPr eaLnBrk="1" hangingPunct="1"/>
            <a:endParaRPr lang="fr-FR" sz="13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3463" y="1493838"/>
            <a:ext cx="3284537" cy="360362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200" b="1" dirty="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 algn="ctr" eaLnBrk="1" hangingPunct="1">
              <a:defRPr/>
            </a:pPr>
            <a:r>
              <a:rPr lang="fr-FR" altLang="fr-FR" sz="1600" b="1" dirty="0">
                <a:solidFill>
                  <a:schemeClr val="tx1"/>
                </a:solidFill>
              </a:rPr>
              <a:t>CONCERT DE LA CHORALE DU DELTA </a:t>
            </a:r>
            <a:endParaRPr lang="fr-FR" altLang="fr-FR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sz="1600" b="1" dirty="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4339" name="ZoneTexte 8"/>
          <p:cNvSpPr txBox="1">
            <a:spLocks noChangeArrowheads="1"/>
          </p:cNvSpPr>
          <p:nvPr/>
        </p:nvSpPr>
        <p:spPr bwMode="auto">
          <a:xfrm>
            <a:off x="0" y="1854151"/>
            <a:ext cx="3356992" cy="1241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just" eaLnBrk="1" hangingPunct="1"/>
            <a:r>
              <a:rPr lang="fr-FR" sz="1300" dirty="0"/>
              <a:t>Les Virades de l’espoir </a:t>
            </a:r>
            <a:r>
              <a:rPr lang="fr-FR" sz="1300" dirty="0" smtClean="0"/>
              <a:t>sont </a:t>
            </a:r>
            <a:r>
              <a:rPr lang="fr-FR" sz="1300" dirty="0"/>
              <a:t>le </a:t>
            </a:r>
            <a:r>
              <a:rPr lang="fr-FR" sz="1300" dirty="0" smtClean="0"/>
              <a:t>RDV national </a:t>
            </a:r>
            <a:r>
              <a:rPr lang="fr-FR" sz="1300" dirty="0"/>
              <a:t>de </a:t>
            </a:r>
            <a:r>
              <a:rPr lang="fr-FR" sz="1300" dirty="0" smtClean="0"/>
              <a:t>sensibilisation </a:t>
            </a:r>
            <a:r>
              <a:rPr lang="fr-FR" sz="1300" dirty="0"/>
              <a:t>et de </a:t>
            </a:r>
            <a:r>
              <a:rPr lang="fr-FR" sz="1300" dirty="0" smtClean="0"/>
              <a:t>mobilisation pour </a:t>
            </a:r>
            <a:r>
              <a:rPr lang="fr-FR" sz="1300" dirty="0"/>
              <a:t>mieux </a:t>
            </a:r>
            <a:r>
              <a:rPr lang="fr-FR" sz="1300" dirty="0" smtClean="0"/>
              <a:t>comprendre et vaincre la mucoviscidose.</a:t>
            </a:r>
          </a:p>
          <a:p>
            <a:pPr algn="just" eaLnBrk="1" hangingPunct="1"/>
            <a:endParaRPr lang="fr-FR" sz="1200" dirty="0"/>
          </a:p>
          <a:p>
            <a:pPr algn="just" eaLnBrk="1" hangingPunct="1"/>
            <a:endParaRPr lang="fr-FR" sz="1200" dirty="0" smtClean="0"/>
          </a:p>
          <a:p>
            <a:pPr algn="just" eaLnBrk="1" hangingPunct="1"/>
            <a:endParaRPr lang="fr-FR" sz="1200" dirty="0"/>
          </a:p>
          <a:p>
            <a:pPr algn="just" eaLnBrk="1" hangingPunct="1"/>
            <a:endParaRPr lang="fr-FR" sz="1200" dirty="0" smtClean="0"/>
          </a:p>
          <a:p>
            <a:pPr algn="just" eaLnBrk="1" hangingPunct="1"/>
            <a:endParaRPr lang="fr-FR" sz="1200" dirty="0"/>
          </a:p>
          <a:p>
            <a:pPr algn="just" eaLnBrk="1" hangingPunct="1"/>
            <a:endParaRPr lang="fr-FR" sz="1200" dirty="0" smtClean="0"/>
          </a:p>
          <a:p>
            <a:pPr algn="just" eaLnBrk="1" hangingPunct="1"/>
            <a:endParaRPr lang="fr-FR" sz="1200" dirty="0"/>
          </a:p>
          <a:p>
            <a:pPr algn="just" eaLnBrk="1" hangingPunct="1"/>
            <a:endParaRPr lang="fr-FR" sz="1200" dirty="0" smtClean="0"/>
          </a:p>
          <a:p>
            <a:pPr algn="just" eaLnBrk="1" hangingPunct="1"/>
            <a:endParaRPr lang="fr-FR" sz="1200" dirty="0" smtClean="0"/>
          </a:p>
          <a:p>
            <a:pPr algn="just" eaLnBrk="1" hangingPunct="1"/>
            <a:endParaRPr lang="fr-FR" sz="1200" dirty="0"/>
          </a:p>
          <a:p>
            <a:pPr algn="just" eaLnBrk="1" hangingPunct="1"/>
            <a:endParaRPr lang="fr-FR" sz="1200" dirty="0" smtClean="0"/>
          </a:p>
          <a:p>
            <a:pPr algn="just" eaLnBrk="1" hangingPunct="1"/>
            <a:endParaRPr lang="fr-FR" sz="1200" dirty="0"/>
          </a:p>
          <a:p>
            <a:pPr algn="just" eaLnBrk="1" hangingPunct="1"/>
            <a:endParaRPr lang="fr-FR" sz="1200" dirty="0"/>
          </a:p>
          <a:p>
            <a:pPr algn="just"/>
            <a:r>
              <a:rPr lang="fr-FR" sz="1300" dirty="0" smtClean="0"/>
              <a:t>La 52</a:t>
            </a:r>
            <a:r>
              <a:rPr lang="fr-FR" sz="1300" baseline="30000" dirty="0" smtClean="0"/>
              <a:t>ème</a:t>
            </a:r>
            <a:r>
              <a:rPr lang="fr-FR" sz="1300" dirty="0" smtClean="0"/>
              <a:t> </a:t>
            </a:r>
            <a:r>
              <a:rPr lang="fr-FR" sz="1300" dirty="0"/>
              <a:t>édition </a:t>
            </a:r>
            <a:r>
              <a:rPr lang="fr-FR" sz="1300" dirty="0" smtClean="0"/>
              <a:t>vous présente </a:t>
            </a:r>
            <a:r>
              <a:rPr lang="fr-FR" sz="1300" dirty="0"/>
              <a:t>un programme varié </a:t>
            </a:r>
            <a:r>
              <a:rPr lang="fr-FR" sz="1300" b="1" dirty="0" smtClean="0"/>
              <a:t>du 22 au 24 </a:t>
            </a:r>
            <a:r>
              <a:rPr lang="fr-FR" sz="1300" b="1" dirty="0"/>
              <a:t>septembre</a:t>
            </a:r>
            <a:r>
              <a:rPr lang="fr-FR" sz="1300" dirty="0"/>
              <a:t> </a:t>
            </a:r>
            <a:r>
              <a:rPr lang="fr-FR" sz="1300" dirty="0" smtClean="0"/>
              <a:t>en France. </a:t>
            </a:r>
            <a:r>
              <a:rPr lang="fr-FR" sz="1300" dirty="0" smtClean="0"/>
              <a:t>En </a:t>
            </a:r>
            <a:r>
              <a:rPr lang="fr-FR" sz="1300" dirty="0" smtClean="0"/>
              <a:t>Vendômois pour la 20</a:t>
            </a:r>
            <a:r>
              <a:rPr lang="fr-FR" sz="1300" baseline="30000" dirty="0" smtClean="0"/>
              <a:t>ème</a:t>
            </a:r>
            <a:r>
              <a:rPr lang="fr-FR" sz="1300" dirty="0" smtClean="0"/>
              <a:t> fois, des animations sont proposées sur </a:t>
            </a:r>
            <a:r>
              <a:rPr lang="fr-FR" sz="1300" dirty="0"/>
              <a:t>plusieurs </a:t>
            </a:r>
            <a:r>
              <a:rPr lang="fr-FR" sz="1300" dirty="0" smtClean="0"/>
              <a:t>communes.</a:t>
            </a:r>
          </a:p>
          <a:p>
            <a:pPr algn="just"/>
            <a:r>
              <a:rPr lang="fr-FR" sz="1300" u="sng" dirty="0" smtClean="0"/>
              <a:t>Manifestations sur les 3 jours :</a:t>
            </a:r>
          </a:p>
          <a:p>
            <a:pPr algn="just"/>
            <a:r>
              <a:rPr lang="fr-FR" sz="1300" b="1" dirty="0" smtClean="0"/>
              <a:t>. Sculpture sur bois en direct </a:t>
            </a:r>
            <a:r>
              <a:rPr lang="fr-FR" sz="1300" dirty="0" smtClean="0"/>
              <a:t>: vendredi dès 8h parking Vendômoise motoculture / samedi dès 9h Place St Martin / Dimanche dès 8h dans le parc du château de la vallée à Villiers-sur-Loir</a:t>
            </a:r>
          </a:p>
          <a:p>
            <a:pPr algn="just"/>
            <a:r>
              <a:rPr lang="fr-FR" sz="1300" dirty="0" smtClean="0"/>
              <a:t>. A Thoré : </a:t>
            </a:r>
            <a:r>
              <a:rPr lang="fr-FR" sz="1300" b="1" dirty="0" smtClean="0"/>
              <a:t>Enduro à la Carpe : </a:t>
            </a:r>
            <a:r>
              <a:rPr lang="fr-FR" sz="1300" dirty="0" smtClean="0"/>
              <a:t>du vendredi 15h au dimanche 10h </a:t>
            </a:r>
          </a:p>
          <a:p>
            <a:pPr algn="just"/>
            <a:r>
              <a:rPr lang="fr-FR" sz="1300" u="sng" dirty="0" smtClean="0"/>
              <a:t>Samedi 23 septembre :</a:t>
            </a:r>
          </a:p>
          <a:p>
            <a:pPr algn="just"/>
            <a:r>
              <a:rPr lang="fr-FR" sz="1300" dirty="0" smtClean="0"/>
              <a:t>. St Firmin-des-près : </a:t>
            </a:r>
            <a:r>
              <a:rPr lang="fr-FR" sz="1300" b="1" dirty="0" err="1" smtClean="0"/>
              <a:t>Rando</a:t>
            </a:r>
            <a:r>
              <a:rPr lang="fr-FR" sz="1300" b="1" dirty="0" smtClean="0"/>
              <a:t> équestre </a:t>
            </a:r>
            <a:r>
              <a:rPr lang="fr-FR" sz="1300" dirty="0" smtClean="0"/>
              <a:t>de 25 km attelé et monté (départ de 8h</a:t>
            </a:r>
            <a:r>
              <a:rPr lang="fr-FR" sz="1300" dirty="0"/>
              <a:t> </a:t>
            </a:r>
            <a:r>
              <a:rPr lang="fr-FR" sz="1300" dirty="0" smtClean="0"/>
              <a:t>à 9h30)</a:t>
            </a:r>
          </a:p>
          <a:p>
            <a:pPr algn="just"/>
            <a:r>
              <a:rPr lang="fr-FR" sz="1300" dirty="0" smtClean="0"/>
              <a:t>. </a:t>
            </a:r>
            <a:r>
              <a:rPr lang="fr-FR" sz="1300" dirty="0" err="1" smtClean="0"/>
              <a:t>Lignères</a:t>
            </a:r>
            <a:r>
              <a:rPr lang="fr-FR" sz="1300" dirty="0" smtClean="0"/>
              <a:t> : </a:t>
            </a:r>
            <a:r>
              <a:rPr lang="fr-FR" sz="1300" b="1" dirty="0" smtClean="0"/>
              <a:t>Tournoi de pétanque </a:t>
            </a:r>
            <a:r>
              <a:rPr lang="fr-FR" sz="1300" dirty="0" smtClean="0"/>
              <a:t>à partir de 14h (doublettes formées)</a:t>
            </a:r>
          </a:p>
          <a:p>
            <a:pPr algn="just"/>
            <a:r>
              <a:rPr lang="fr-FR" sz="1300" dirty="0" smtClean="0"/>
              <a:t>. St Ouen : </a:t>
            </a:r>
            <a:r>
              <a:rPr lang="fr-FR" sz="1300" b="1" dirty="0" smtClean="0"/>
              <a:t>Théâtre </a:t>
            </a:r>
            <a:r>
              <a:rPr lang="fr-FR" sz="1300" dirty="0" smtClean="0"/>
              <a:t>(représentation troupe les </a:t>
            </a:r>
            <a:r>
              <a:rPr lang="fr-FR" sz="1300" dirty="0" err="1" smtClean="0"/>
              <a:t>Zanonymes</a:t>
            </a:r>
            <a:r>
              <a:rPr lang="fr-FR" sz="1300" dirty="0" smtClean="0"/>
              <a:t>) à 20h et dimanche après-</a:t>
            </a:r>
            <a:r>
              <a:rPr lang="fr-FR" sz="1300" dirty="0" smtClean="0"/>
              <a:t>midi</a:t>
            </a:r>
            <a:endParaRPr lang="fr-FR" sz="1300" dirty="0" smtClean="0"/>
          </a:p>
          <a:p>
            <a:pPr algn="just"/>
            <a:r>
              <a:rPr lang="fr-FR" sz="1300" dirty="0" smtClean="0"/>
              <a:t>. Vendôme : 11h </a:t>
            </a:r>
            <a:r>
              <a:rPr lang="fr-FR" sz="1300" b="1" dirty="0" err="1" smtClean="0"/>
              <a:t>Zoumba</a:t>
            </a:r>
            <a:r>
              <a:rPr lang="fr-FR" sz="1300" b="1" dirty="0" smtClean="0"/>
              <a:t> partie </a:t>
            </a:r>
            <a:r>
              <a:rPr lang="fr-FR" sz="1300" dirty="0" smtClean="0"/>
              <a:t>/ 15h </a:t>
            </a:r>
            <a:r>
              <a:rPr lang="fr-FR" sz="1300" b="1" dirty="0" err="1" smtClean="0"/>
              <a:t>Rando</a:t>
            </a:r>
            <a:r>
              <a:rPr lang="fr-FR" sz="1300" b="1" dirty="0" smtClean="0"/>
              <a:t> rollers</a:t>
            </a:r>
            <a:r>
              <a:rPr lang="fr-FR" sz="1300" dirty="0" smtClean="0"/>
              <a:t> / animations de pompiers / 16h30 </a:t>
            </a:r>
            <a:r>
              <a:rPr lang="fr-FR" sz="1300" b="1" dirty="0" smtClean="0"/>
              <a:t>Country dance  </a:t>
            </a:r>
            <a:r>
              <a:rPr lang="fr-FR" sz="1300" dirty="0" smtClean="0"/>
              <a:t>/ 17h30 </a:t>
            </a:r>
            <a:r>
              <a:rPr lang="fr-FR" sz="1300" b="1" dirty="0" smtClean="0"/>
              <a:t>Lancer de ballons</a:t>
            </a:r>
          </a:p>
          <a:p>
            <a:pPr algn="just"/>
            <a:r>
              <a:rPr lang="fr-FR" sz="1300" u="sng" dirty="0" smtClean="0"/>
              <a:t>Dimanche 24 septembre</a:t>
            </a:r>
            <a:r>
              <a:rPr lang="fr-FR" sz="1300" dirty="0" smtClean="0"/>
              <a:t> (château de  la Vallée)</a:t>
            </a:r>
          </a:p>
          <a:p>
            <a:pPr algn="just"/>
            <a:r>
              <a:rPr lang="fr-FR" sz="1300" dirty="0" smtClean="0"/>
              <a:t>Matin : </a:t>
            </a:r>
            <a:r>
              <a:rPr lang="fr-FR" sz="1300" b="1" dirty="0" err="1" smtClean="0"/>
              <a:t>Randos</a:t>
            </a:r>
            <a:r>
              <a:rPr lang="fr-FR" sz="1300" b="1" dirty="0" smtClean="0"/>
              <a:t> pédestre, VTT, cyclo </a:t>
            </a:r>
            <a:r>
              <a:rPr lang="fr-FR" sz="1300" dirty="0" smtClean="0"/>
              <a:t>(inscription dès 8h) / </a:t>
            </a:r>
            <a:r>
              <a:rPr lang="fr-FR" sz="1400" b="1" dirty="0"/>
              <a:t>Respect du Code de la Route</a:t>
            </a:r>
            <a:r>
              <a:rPr lang="fr-FR" sz="1400" dirty="0"/>
              <a:t> </a:t>
            </a:r>
            <a:r>
              <a:rPr lang="fr-FR" sz="1400" dirty="0" smtClean="0"/>
              <a:t>(départ groupé 8h30 place mairie). Midi : </a:t>
            </a:r>
            <a:r>
              <a:rPr lang="fr-FR" sz="1400" b="1" dirty="0" smtClean="0"/>
              <a:t>Restauration/buvette sur place</a:t>
            </a:r>
            <a:endParaRPr lang="fr-FR" sz="1300" b="1" dirty="0" smtClean="0"/>
          </a:p>
          <a:p>
            <a:pPr algn="just" eaLnBrk="1" hangingPunct="1"/>
            <a:r>
              <a:rPr lang="fr-FR" sz="1300" dirty="0" smtClean="0"/>
              <a:t>Après-midi : </a:t>
            </a:r>
            <a:r>
              <a:rPr lang="fr-FR" sz="1300" b="1" dirty="0"/>
              <a:t>A</a:t>
            </a:r>
            <a:r>
              <a:rPr lang="fr-FR" sz="1300" b="1" dirty="0" smtClean="0"/>
              <a:t>nimations et jeux </a:t>
            </a:r>
            <a:r>
              <a:rPr lang="fr-FR" sz="1300" b="1" dirty="0" smtClean="0"/>
              <a:t>variés </a:t>
            </a:r>
            <a:endParaRPr lang="fr-FR" sz="1300" b="1" dirty="0" smtClean="0"/>
          </a:p>
          <a:p>
            <a:pPr algn="just" eaLnBrk="1" hangingPunct="1"/>
            <a:endParaRPr lang="fr-FR" sz="1300" dirty="0"/>
          </a:p>
          <a:p>
            <a:pPr algn="just" eaLnBrk="1" hangingPunct="1"/>
            <a:endParaRPr lang="fr-FR" sz="1300" dirty="0"/>
          </a:p>
          <a:p>
            <a:pPr algn="just" eaLnBrk="1" hangingPunct="1"/>
            <a:endParaRPr lang="fr-FR" sz="1300" dirty="0"/>
          </a:p>
          <a:p>
            <a:pPr eaLnBrk="1" hangingPunct="1"/>
            <a:endParaRPr lang="fr-FR" sz="1300" b="1" dirty="0">
              <a:solidFill>
                <a:srgbClr val="C00000"/>
              </a:solidFill>
            </a:endParaRPr>
          </a:p>
          <a:p>
            <a:pPr eaLnBrk="1" hangingPunct="1"/>
            <a:endParaRPr lang="fr-FR" sz="1000" b="1" dirty="0">
              <a:solidFill>
                <a:srgbClr val="C00000"/>
              </a:solidFill>
            </a:endParaRPr>
          </a:p>
          <a:p>
            <a:pPr eaLnBrk="1" hangingPunct="1"/>
            <a:endParaRPr lang="fr-FR" sz="1300" b="1" dirty="0">
              <a:solidFill>
                <a:srgbClr val="C00000"/>
              </a:solidFill>
            </a:endParaRPr>
          </a:p>
          <a:p>
            <a:pPr eaLnBrk="1" hangingPunct="1"/>
            <a:endParaRPr lang="fr-FR" sz="1300" b="1" dirty="0">
              <a:solidFill>
                <a:srgbClr val="C00000"/>
              </a:solidFill>
            </a:endParaRPr>
          </a:p>
          <a:p>
            <a:pPr eaLnBrk="1" hangingPunct="1"/>
            <a:endParaRPr lang="fr-FR" sz="1300" b="1" dirty="0">
              <a:solidFill>
                <a:srgbClr val="C00000"/>
              </a:solidFill>
            </a:endParaRPr>
          </a:p>
          <a:p>
            <a:pPr eaLnBrk="1" hangingPunct="1"/>
            <a:endParaRPr lang="fr-FR" sz="1300" b="1" dirty="0">
              <a:solidFill>
                <a:srgbClr val="C00000"/>
              </a:solidFill>
            </a:endParaRPr>
          </a:p>
          <a:p>
            <a:pPr eaLnBrk="1" hangingPunct="1"/>
            <a:endParaRPr lang="fr-FR" sz="1300" b="1" dirty="0">
              <a:solidFill>
                <a:srgbClr val="C00000"/>
              </a:solidFill>
            </a:endParaRPr>
          </a:p>
          <a:p>
            <a:pPr algn="just" eaLnBrk="1" hangingPunct="1"/>
            <a:endParaRPr lang="fr-FR" sz="1400" dirty="0"/>
          </a:p>
          <a:p>
            <a:pPr algn="just" eaLnBrk="1" hangingPunct="1"/>
            <a:endParaRPr lang="fr-FR" sz="1400" dirty="0"/>
          </a:p>
          <a:p>
            <a:pPr algn="just" eaLnBrk="1" hangingPunct="1"/>
            <a:endParaRPr lang="fr-FR" sz="1400" dirty="0"/>
          </a:p>
          <a:p>
            <a:pPr algn="just" eaLnBrk="1" hangingPunct="1"/>
            <a:endParaRPr lang="fr-FR" sz="1400" dirty="0"/>
          </a:p>
          <a:p>
            <a:pPr algn="just" eaLnBrk="1" hangingPunct="1"/>
            <a:r>
              <a:rPr lang="fr-FR" sz="1400" dirty="0"/>
              <a:t> </a:t>
            </a:r>
          </a:p>
          <a:p>
            <a:pPr algn="just" eaLnBrk="1" hangingPunct="1"/>
            <a:endParaRPr lang="fr-FR" sz="1400" dirty="0"/>
          </a:p>
          <a:p>
            <a:pPr algn="just" eaLnBrk="1" hangingPunct="1"/>
            <a:endParaRPr lang="fr-FR" sz="1400" dirty="0"/>
          </a:p>
          <a:p>
            <a:pPr eaLnBrk="1" hangingPunct="1"/>
            <a:endParaRPr lang="fr-FR" sz="1400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t="14813" r="66245" b="72020"/>
          <a:stretch>
            <a:fillRect/>
          </a:stretch>
        </p:blipFill>
        <p:spPr bwMode="auto">
          <a:xfrm>
            <a:off x="0" y="0"/>
            <a:ext cx="687546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ZoneTexte 4"/>
          <p:cNvSpPr txBox="1">
            <a:spLocks noChangeArrowheads="1"/>
          </p:cNvSpPr>
          <p:nvPr/>
        </p:nvSpPr>
        <p:spPr bwMode="auto">
          <a:xfrm>
            <a:off x="0" y="1179513"/>
            <a:ext cx="6381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1400" dirty="0">
                <a:solidFill>
                  <a:schemeClr val="bg1"/>
                </a:solidFill>
              </a:rPr>
              <a:t>N</a:t>
            </a:r>
            <a:r>
              <a:rPr lang="fr-FR" sz="1400" dirty="0" smtClean="0">
                <a:solidFill>
                  <a:schemeClr val="bg1"/>
                </a:solidFill>
              </a:rPr>
              <a:t>°44 Septembre 2017 </a:t>
            </a:r>
            <a:r>
              <a:rPr lang="fr-FR" sz="1400" dirty="0">
                <a:solidFill>
                  <a:schemeClr val="bg1"/>
                </a:solidFill>
              </a:rPr>
              <a:t>Spéciale « </a:t>
            </a:r>
            <a:r>
              <a:rPr lang="fr-FR" sz="1400" dirty="0" smtClean="0">
                <a:solidFill>
                  <a:schemeClr val="bg1"/>
                </a:solidFill>
              </a:rPr>
              <a:t>Remplacement de la cloche de Villiers </a:t>
            </a:r>
            <a:r>
              <a:rPr lang="fr-FR" sz="1400" dirty="0">
                <a:solidFill>
                  <a:schemeClr val="bg1"/>
                </a:solidFill>
              </a:rPr>
              <a:t> »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66863"/>
            <a:ext cx="3284984" cy="358775"/>
          </a:xfrm>
          <a:prstGeom prst="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LES VIRADES DE L’ESPOIR</a:t>
            </a:r>
            <a:endParaRPr lang="fr-FR" sz="1600" dirty="0">
              <a:solidFill>
                <a:srgbClr val="000000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1008" y="6966719"/>
            <a:ext cx="3356992" cy="360362"/>
          </a:xfrm>
          <a:prstGeom prst="rect">
            <a:avLst/>
          </a:prstGeom>
          <a:gradFill flip="none" rotWithShape="1">
            <a:gsLst>
              <a:gs pos="0">
                <a:srgbClr val="0033CC">
                  <a:tint val="66000"/>
                  <a:satMod val="160000"/>
                </a:srgbClr>
              </a:gs>
              <a:gs pos="50000">
                <a:srgbClr val="0033CC">
                  <a:tint val="44500"/>
                  <a:satMod val="160000"/>
                </a:srgbClr>
              </a:gs>
              <a:gs pos="100000">
                <a:srgbClr val="0033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SORTIE PÉDESTRE </a:t>
            </a:r>
            <a:endParaRPr lang="fr-FR" sz="1600" dirty="0">
              <a:solidFill>
                <a:srgbClr val="000000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3" name="Image 2" descr="Capture d’écran 2017-09-09 à 14.42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2502223"/>
            <a:ext cx="3108253" cy="2370287"/>
          </a:xfrm>
          <a:prstGeom prst="rect">
            <a:avLst/>
          </a:prstGeom>
        </p:spPr>
      </p:pic>
      <p:pic>
        <p:nvPicPr>
          <p:cNvPr id="4" name="Image 3" descr="Rando avril DSC0378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55" y="8190855"/>
            <a:ext cx="2208245" cy="1656184"/>
          </a:xfrm>
          <a:prstGeom prst="rect">
            <a:avLst/>
          </a:prstGeom>
        </p:spPr>
      </p:pic>
      <p:pic>
        <p:nvPicPr>
          <p:cNvPr id="2" name="Image 1" descr="Capture d’écran 2017-09-12 à 20.49.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08" y="3366319"/>
            <a:ext cx="3356992" cy="1894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oneTexte 8"/>
          <p:cNvSpPr txBox="1">
            <a:spLocks noChangeArrowheads="1"/>
          </p:cNvSpPr>
          <p:nvPr/>
        </p:nvSpPr>
        <p:spPr bwMode="auto">
          <a:xfrm>
            <a:off x="0" y="0"/>
            <a:ext cx="3348038" cy="1098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just" eaLnBrk="1" hangingPunct="1"/>
            <a:endParaRPr lang="fr-FR" sz="1300" dirty="0" smtClean="0"/>
          </a:p>
          <a:p>
            <a:pPr algn="just" eaLnBrk="1" hangingPunct="1"/>
            <a:endParaRPr lang="fr-FR" sz="1300" dirty="0" smtClean="0"/>
          </a:p>
          <a:p>
            <a:pPr algn="just" eaLnBrk="1" hangingPunct="1"/>
            <a:r>
              <a:rPr lang="fr-FR" sz="1300" b="1" dirty="0" smtClean="0"/>
              <a:t>Course automobile « Cœur de France »</a:t>
            </a:r>
          </a:p>
          <a:p>
            <a:pPr algn="just" eaLnBrk="1" hangingPunct="1"/>
            <a:r>
              <a:rPr lang="fr-FR" sz="1300" dirty="0" smtClean="0"/>
              <a:t>La </a:t>
            </a:r>
            <a:r>
              <a:rPr lang="fr-FR" sz="1300" dirty="0" smtClean="0"/>
              <a:t>course se </a:t>
            </a:r>
            <a:endParaRPr lang="fr-FR" sz="1300" dirty="0" smtClean="0"/>
          </a:p>
          <a:p>
            <a:pPr algn="just" eaLnBrk="1" hangingPunct="1"/>
            <a:r>
              <a:rPr lang="fr-FR" sz="1300" dirty="0" smtClean="0"/>
              <a:t>déroule </a:t>
            </a:r>
            <a:r>
              <a:rPr lang="fr-FR" sz="1300" dirty="0" smtClean="0"/>
              <a:t>les </a:t>
            </a:r>
            <a:r>
              <a:rPr lang="fr-FR" sz="1300" dirty="0"/>
              <a:t>29 </a:t>
            </a:r>
            <a:endParaRPr lang="fr-FR" sz="1300" dirty="0" smtClean="0"/>
          </a:p>
          <a:p>
            <a:pPr algn="just" eaLnBrk="1" hangingPunct="1"/>
            <a:r>
              <a:rPr lang="fr-FR" sz="1300" dirty="0" smtClean="0"/>
              <a:t>et </a:t>
            </a:r>
            <a:r>
              <a:rPr lang="fr-FR" sz="1300" dirty="0"/>
              <a:t>30 </a:t>
            </a:r>
            <a:r>
              <a:rPr lang="fr-FR" sz="1300" dirty="0" smtClean="0"/>
              <a:t>septembre</a:t>
            </a:r>
          </a:p>
          <a:p>
            <a:pPr algn="just" eaLnBrk="1" hangingPunct="1"/>
            <a:r>
              <a:rPr lang="fr-FR" sz="1300" dirty="0"/>
              <a:t>d</a:t>
            </a:r>
            <a:r>
              <a:rPr lang="fr-FR" sz="1300" dirty="0" smtClean="0"/>
              <a:t>ans le </a:t>
            </a:r>
            <a:r>
              <a:rPr lang="fr-FR" sz="1300" dirty="0"/>
              <a:t>cadre </a:t>
            </a:r>
            <a:r>
              <a:rPr lang="fr-FR" sz="1300" dirty="0" smtClean="0"/>
              <a:t>du</a:t>
            </a:r>
          </a:p>
          <a:p>
            <a:pPr algn="just" eaLnBrk="1" hangingPunct="1"/>
            <a:r>
              <a:rPr lang="fr-FR" sz="1300" dirty="0"/>
              <a:t>c</a:t>
            </a:r>
            <a:r>
              <a:rPr lang="fr-FR" sz="1300" dirty="0" smtClean="0"/>
              <a:t>hampionnat </a:t>
            </a:r>
          </a:p>
          <a:p>
            <a:pPr algn="just" eaLnBrk="1" hangingPunct="1"/>
            <a:r>
              <a:rPr lang="fr-FR" sz="1300" dirty="0" smtClean="0"/>
              <a:t>de </a:t>
            </a:r>
            <a:r>
              <a:rPr lang="fr-FR" sz="1300" dirty="0"/>
              <a:t>France </a:t>
            </a:r>
            <a:r>
              <a:rPr lang="fr-FR" sz="1300" dirty="0" smtClean="0"/>
              <a:t>des</a:t>
            </a:r>
          </a:p>
          <a:p>
            <a:pPr algn="just" eaLnBrk="1" hangingPunct="1"/>
            <a:r>
              <a:rPr lang="fr-FR" sz="1300" dirty="0"/>
              <a:t>r</a:t>
            </a:r>
            <a:r>
              <a:rPr lang="fr-FR" sz="1300" dirty="0" smtClean="0"/>
              <a:t>allyes</a:t>
            </a:r>
            <a:r>
              <a:rPr lang="fr-FR" sz="1300" dirty="0" smtClean="0"/>
              <a:t>. </a:t>
            </a:r>
            <a:r>
              <a:rPr lang="fr-FR" sz="1300" dirty="0"/>
              <a:t>Les </a:t>
            </a:r>
            <a:endParaRPr lang="fr-FR" sz="1300" dirty="0" smtClean="0"/>
          </a:p>
          <a:p>
            <a:pPr algn="just" eaLnBrk="1" hangingPunct="1"/>
            <a:r>
              <a:rPr lang="fr-FR" sz="1300" dirty="0" smtClean="0"/>
              <a:t>circuits </a:t>
            </a:r>
            <a:r>
              <a:rPr lang="fr-FR" sz="1300" dirty="0"/>
              <a:t>sont </a:t>
            </a:r>
            <a:endParaRPr lang="fr-FR" sz="1300" dirty="0" smtClean="0"/>
          </a:p>
          <a:p>
            <a:pPr algn="just" eaLnBrk="1" hangingPunct="1"/>
            <a:r>
              <a:rPr lang="fr-FR" sz="1300" dirty="0"/>
              <a:t>c</a:t>
            </a:r>
            <a:r>
              <a:rPr lang="fr-FR" sz="1300" dirty="0" smtClean="0"/>
              <a:t>oncentrés </a:t>
            </a:r>
            <a:r>
              <a:rPr lang="fr-FR" sz="1300" dirty="0" err="1" smtClean="0"/>
              <a:t>c</a:t>
            </a:r>
            <a:r>
              <a:rPr lang="fr-FR" sz="1300" dirty="0" err="1" smtClean="0"/>
              <a:t>om</a:t>
            </a:r>
            <a:r>
              <a:rPr lang="fr-FR" sz="1300" dirty="0" smtClean="0"/>
              <a:t>-</a:t>
            </a:r>
          </a:p>
          <a:p>
            <a:pPr algn="just" eaLnBrk="1" hangingPunct="1"/>
            <a:r>
              <a:rPr lang="fr-FR" sz="1300" dirty="0" smtClean="0"/>
              <a:t>me </a:t>
            </a:r>
            <a:r>
              <a:rPr lang="fr-FR" sz="1300" dirty="0"/>
              <a:t>les </a:t>
            </a:r>
            <a:r>
              <a:rPr lang="fr-FR" sz="1300" dirty="0" smtClean="0"/>
              <a:t>années </a:t>
            </a:r>
          </a:p>
          <a:p>
            <a:pPr algn="just" eaLnBrk="1" hangingPunct="1"/>
            <a:r>
              <a:rPr lang="fr-FR" sz="1300" dirty="0"/>
              <a:t>p</a:t>
            </a:r>
            <a:r>
              <a:rPr lang="fr-FR" sz="1300" dirty="0" smtClean="0"/>
              <a:t>récédentes </a:t>
            </a:r>
          </a:p>
          <a:p>
            <a:pPr algn="just" eaLnBrk="1" hangingPunct="1"/>
            <a:r>
              <a:rPr lang="fr-FR" sz="1300" dirty="0" smtClean="0"/>
              <a:t>autour </a:t>
            </a:r>
            <a:r>
              <a:rPr lang="fr-FR" sz="1300" dirty="0"/>
              <a:t>de </a:t>
            </a:r>
            <a:endParaRPr lang="fr-FR" sz="1300" dirty="0" smtClean="0"/>
          </a:p>
          <a:p>
            <a:pPr algn="just" eaLnBrk="1" hangingPunct="1"/>
            <a:r>
              <a:rPr lang="fr-FR" sz="1300" dirty="0" smtClean="0"/>
              <a:t>Savigny</a:t>
            </a:r>
            <a:r>
              <a:rPr lang="fr-FR" sz="1300" dirty="0"/>
              <a:t>. Mais à compter de cette </a:t>
            </a:r>
            <a:r>
              <a:rPr lang="fr-FR" sz="1300" dirty="0" smtClean="0"/>
              <a:t>année, </a:t>
            </a:r>
            <a:r>
              <a:rPr lang="fr-FR" sz="1300" dirty="0"/>
              <a:t>l’accueil de la logistique se situe à </a:t>
            </a:r>
            <a:r>
              <a:rPr lang="fr-FR" sz="1300" dirty="0" smtClean="0"/>
              <a:t>Vendôme. Les </a:t>
            </a:r>
            <a:r>
              <a:rPr lang="fr-FR" sz="1300" dirty="0"/>
              <a:t>voitures de </a:t>
            </a:r>
            <a:r>
              <a:rPr lang="fr-FR" sz="1300" dirty="0" smtClean="0"/>
              <a:t>compétition, </a:t>
            </a:r>
            <a:r>
              <a:rPr lang="fr-FR" sz="1300" dirty="0"/>
              <a:t>en dehors des temps de parcours de </a:t>
            </a:r>
            <a:r>
              <a:rPr lang="fr-FR" sz="1300" dirty="0" smtClean="0"/>
              <a:t>courses, seront stationnées </a:t>
            </a:r>
            <a:r>
              <a:rPr lang="fr-FR" sz="1300" dirty="0"/>
              <a:t>dans le parc d’assistance situé au quartier </a:t>
            </a:r>
            <a:r>
              <a:rPr lang="fr-FR" sz="1300" dirty="0" smtClean="0"/>
              <a:t>Rochambeau, où </a:t>
            </a:r>
            <a:r>
              <a:rPr lang="fr-FR" sz="1300" dirty="0"/>
              <a:t>les mécaniciens pourront travailler sous les yeux du public. </a:t>
            </a:r>
            <a:r>
              <a:rPr lang="fr-FR" sz="1300" dirty="0" smtClean="0"/>
              <a:t>Les </a:t>
            </a:r>
            <a:r>
              <a:rPr lang="fr-FR" sz="1300" dirty="0"/>
              <a:t>véhicules rejoindront </a:t>
            </a:r>
            <a:r>
              <a:rPr lang="fr-FR" sz="1300" dirty="0" smtClean="0"/>
              <a:t>donc</a:t>
            </a:r>
            <a:r>
              <a:rPr lang="fr-FR" sz="1300" dirty="0"/>
              <a:t> ce parc en empruntant les routes ouvertes à la circulation, soit par le village de </a:t>
            </a:r>
            <a:r>
              <a:rPr lang="fr-FR" sz="1300" dirty="0" smtClean="0"/>
              <a:t>Villiers, si </a:t>
            </a:r>
            <a:r>
              <a:rPr lang="fr-FR" sz="1300" dirty="0"/>
              <a:t>leur hébergement se situe dans un gite ou chambre </a:t>
            </a:r>
            <a:r>
              <a:rPr lang="fr-FR" sz="1300" dirty="0" smtClean="0"/>
              <a:t>d’hôtes, </a:t>
            </a:r>
            <a:r>
              <a:rPr lang="fr-FR" sz="1300" dirty="0"/>
              <a:t>soit par la déviation</a:t>
            </a:r>
            <a:r>
              <a:rPr lang="fr-FR" sz="1300" dirty="0" smtClean="0"/>
              <a:t>.</a:t>
            </a:r>
          </a:p>
          <a:p>
            <a:pPr algn="just" eaLnBrk="1" hangingPunct="1"/>
            <a:endParaRPr lang="fr-FR" sz="1000" b="1" dirty="0"/>
          </a:p>
          <a:p>
            <a:pPr algn="just" eaLnBrk="1" hangingPunct="1"/>
            <a:r>
              <a:rPr lang="fr-FR" sz="1300" b="1" dirty="0" smtClean="0"/>
              <a:t>Autres évènements sur le Vendômois</a:t>
            </a:r>
          </a:p>
          <a:p>
            <a:r>
              <a:rPr lang="fr-FR" sz="1300" dirty="0" smtClean="0"/>
              <a:t>- Les Artistes du Vendômois (dont JP Renard) à la Chapelle St Jacques du 8 au 30 septembre</a:t>
            </a:r>
          </a:p>
          <a:p>
            <a:r>
              <a:rPr lang="fr-FR" sz="1300" dirty="0" smtClean="0"/>
              <a:t>- Festival </a:t>
            </a:r>
            <a:r>
              <a:rPr lang="fr-FR" sz="1300" dirty="0"/>
              <a:t>des mots </a:t>
            </a:r>
            <a:r>
              <a:rPr lang="fr-FR" sz="1300" dirty="0" smtClean="0"/>
              <a:t>en vendômois, marché </a:t>
            </a:r>
            <a:r>
              <a:rPr lang="fr-FR" sz="1300" dirty="0" err="1" smtClean="0"/>
              <a:t>cou-vert</a:t>
            </a:r>
            <a:r>
              <a:rPr lang="fr-FR" sz="1300" dirty="0" smtClean="0"/>
              <a:t> de Vendôme, 30 septembre et 1</a:t>
            </a:r>
            <a:r>
              <a:rPr lang="fr-FR" sz="1300" baseline="30000" dirty="0" smtClean="0"/>
              <a:t>er</a:t>
            </a:r>
            <a:r>
              <a:rPr lang="fr-FR" sz="1300" dirty="0" smtClean="0"/>
              <a:t> octobre</a:t>
            </a:r>
          </a:p>
          <a:p>
            <a:r>
              <a:rPr lang="fr-FR" sz="1300" dirty="0" smtClean="0"/>
              <a:t>- </a:t>
            </a:r>
            <a:r>
              <a:rPr lang="fr-FR" sz="1300" dirty="0" err="1" smtClean="0"/>
              <a:t>Rockomotives</a:t>
            </a:r>
            <a:r>
              <a:rPr lang="fr-FR" sz="1300" dirty="0" smtClean="0"/>
              <a:t>, 21 au 28 octobre à Vendôme</a:t>
            </a:r>
            <a:endParaRPr lang="fr-FR" sz="1300" dirty="0"/>
          </a:p>
          <a:p>
            <a:pPr algn="just" eaLnBrk="1" hangingPunct="1"/>
            <a:endParaRPr lang="fr-FR" sz="1300" dirty="0"/>
          </a:p>
          <a:p>
            <a:pPr algn="just" eaLnBrk="1" hangingPunct="1"/>
            <a:endParaRPr lang="fr-FR" sz="1300" dirty="0" smtClean="0"/>
          </a:p>
          <a:p>
            <a:pPr algn="just" eaLnBrk="1" hangingPunct="1"/>
            <a:endParaRPr lang="fr-FR" sz="1300" dirty="0"/>
          </a:p>
          <a:p>
            <a:endParaRPr lang="fr-FR" sz="800" dirty="0" smtClean="0"/>
          </a:p>
          <a:p>
            <a:pPr algn="just"/>
            <a:r>
              <a:rPr lang="fr-FR" sz="1300" b="1" dirty="0" smtClean="0"/>
              <a:t>Amicale </a:t>
            </a:r>
            <a:r>
              <a:rPr lang="fr-FR" sz="1300" b="1" dirty="0"/>
              <a:t>des </a:t>
            </a:r>
            <a:r>
              <a:rPr lang="fr-FR" sz="1300" b="1" dirty="0" smtClean="0"/>
              <a:t>retraités</a:t>
            </a:r>
            <a:endParaRPr lang="fr-FR" sz="1300" dirty="0"/>
          </a:p>
          <a:p>
            <a:pPr algn="just"/>
            <a:r>
              <a:rPr lang="fr-FR" sz="1300" dirty="0"/>
              <a:t>R</a:t>
            </a:r>
            <a:r>
              <a:rPr lang="fr-FR" sz="1300" dirty="0" smtClean="0"/>
              <a:t>eprise </a:t>
            </a:r>
            <a:r>
              <a:rPr lang="fr-FR" sz="1300" dirty="0"/>
              <a:t>des </a:t>
            </a:r>
            <a:r>
              <a:rPr lang="fr-FR" sz="1300" dirty="0" smtClean="0"/>
              <a:t>jeux, le </a:t>
            </a:r>
            <a:r>
              <a:rPr lang="fr-FR" sz="1300" dirty="0"/>
              <a:t>26 </a:t>
            </a:r>
            <a:r>
              <a:rPr lang="fr-FR" sz="1300" dirty="0" smtClean="0"/>
              <a:t>Septembre, de la gymnastique</a:t>
            </a:r>
            <a:r>
              <a:rPr lang="fr-FR" sz="1300" dirty="0"/>
              <a:t>,</a:t>
            </a:r>
            <a:r>
              <a:rPr lang="fr-FR" sz="1300" dirty="0" smtClean="0"/>
              <a:t> le </a:t>
            </a:r>
            <a:r>
              <a:rPr lang="fr-FR" sz="1300" dirty="0"/>
              <a:t>mardi matin </a:t>
            </a:r>
            <a:r>
              <a:rPr lang="fr-FR" sz="1300" dirty="0" smtClean="0"/>
              <a:t>12</a:t>
            </a:r>
            <a:r>
              <a:rPr lang="fr-FR" sz="1300" dirty="0"/>
              <a:t>  </a:t>
            </a:r>
            <a:r>
              <a:rPr lang="fr-FR" sz="1300" dirty="0" smtClean="0"/>
              <a:t>septembre</a:t>
            </a:r>
            <a:endParaRPr lang="fr-FR" sz="1300" dirty="0"/>
          </a:p>
          <a:p>
            <a:pPr algn="just"/>
            <a:r>
              <a:rPr lang="fr-FR" sz="1300" dirty="0"/>
              <a:t>S</a:t>
            </a:r>
            <a:r>
              <a:rPr lang="fr-FR" sz="1300" dirty="0" smtClean="0"/>
              <a:t>ortie </a:t>
            </a:r>
            <a:r>
              <a:rPr lang="fr-FR" sz="1300" dirty="0"/>
              <a:t>au </a:t>
            </a:r>
            <a:r>
              <a:rPr lang="fr-FR" sz="1300" dirty="0" smtClean="0"/>
              <a:t>Mans</a:t>
            </a:r>
            <a:r>
              <a:rPr lang="fr-FR" sz="1300" dirty="0"/>
              <a:t> </a:t>
            </a:r>
            <a:r>
              <a:rPr lang="fr-FR" sz="1300" dirty="0" smtClean="0"/>
              <a:t>à </a:t>
            </a:r>
            <a:r>
              <a:rPr lang="fr-FR" sz="1300" dirty="0"/>
              <a:t>Antarès </a:t>
            </a:r>
            <a:r>
              <a:rPr lang="fr-FR" sz="1300" dirty="0" smtClean="0"/>
              <a:t>: </a:t>
            </a:r>
            <a:r>
              <a:rPr lang="fr-FR" sz="1300" dirty="0"/>
              <a:t>comédie musicale "les </a:t>
            </a:r>
            <a:r>
              <a:rPr lang="fr-FR" sz="1300" dirty="0" smtClean="0"/>
              <a:t>Choristes », </a:t>
            </a:r>
            <a:r>
              <a:rPr lang="fr-FR" sz="1300" dirty="0"/>
              <a:t>le 24 </a:t>
            </a:r>
            <a:r>
              <a:rPr lang="fr-FR" sz="1300" dirty="0" smtClean="0"/>
              <a:t>novembre</a:t>
            </a:r>
            <a:endParaRPr lang="fr-FR" sz="1300" dirty="0"/>
          </a:p>
          <a:p>
            <a:pPr algn="just"/>
            <a:r>
              <a:rPr lang="fr-FR" sz="1300" dirty="0" smtClean="0"/>
              <a:t>AG le </a:t>
            </a:r>
            <a:r>
              <a:rPr lang="fr-FR" sz="1300" dirty="0" smtClean="0"/>
              <a:t>12 décembre à</a:t>
            </a:r>
            <a:r>
              <a:rPr lang="fr-FR" sz="1300" dirty="0"/>
              <a:t> </a:t>
            </a:r>
            <a:r>
              <a:rPr lang="fr-FR" sz="1300" dirty="0" smtClean="0"/>
              <a:t>14h30</a:t>
            </a:r>
            <a:r>
              <a:rPr lang="fr-FR" sz="1300" dirty="0"/>
              <a:t> </a:t>
            </a:r>
            <a:r>
              <a:rPr lang="fr-FR" sz="1300" dirty="0" smtClean="0"/>
              <a:t> (renouvellement</a:t>
            </a:r>
            <a:r>
              <a:rPr lang="fr-FR" sz="1300" dirty="0"/>
              <a:t>  </a:t>
            </a:r>
            <a:r>
              <a:rPr lang="fr-FR" sz="1300" dirty="0" smtClean="0"/>
              <a:t>adhésion 2018</a:t>
            </a:r>
            <a:r>
              <a:rPr lang="fr-FR" sz="1300" dirty="0"/>
              <a:t> </a:t>
            </a:r>
            <a:r>
              <a:rPr lang="fr-FR" sz="1300" dirty="0" smtClean="0"/>
              <a:t>et </a:t>
            </a:r>
            <a:r>
              <a:rPr lang="fr-FR" sz="1300" dirty="0"/>
              <a:t>i</a:t>
            </a:r>
            <a:r>
              <a:rPr lang="fr-FR" sz="1300" dirty="0" smtClean="0"/>
              <a:t>nscription </a:t>
            </a:r>
            <a:r>
              <a:rPr lang="fr-FR" sz="1300" dirty="0"/>
              <a:t>au repas </a:t>
            </a:r>
            <a:r>
              <a:rPr lang="fr-FR" sz="1300" dirty="0" smtClean="0"/>
              <a:t>annuel)</a:t>
            </a:r>
            <a:endParaRPr lang="fr-FR" sz="1300" dirty="0"/>
          </a:p>
          <a:p>
            <a:endParaRPr lang="fr-FR" sz="1000" b="1" dirty="0" smtClean="0"/>
          </a:p>
          <a:p>
            <a:r>
              <a:rPr lang="fr-FR" sz="1300" b="1" dirty="0" smtClean="0"/>
              <a:t>Bibliothèque</a:t>
            </a:r>
          </a:p>
          <a:p>
            <a:pPr algn="just"/>
            <a:r>
              <a:rPr lang="fr-FR" sz="1400" dirty="0" smtClean="0"/>
              <a:t>Les </a:t>
            </a:r>
            <a:r>
              <a:rPr lang="fr-FR" sz="1400" dirty="0"/>
              <a:t>bénévoles vous accueillent le mardi de 16h30 à 19h et le jeudi de 16h30 à 18h.</a:t>
            </a:r>
          </a:p>
          <a:p>
            <a:pPr algn="just"/>
            <a:r>
              <a:rPr lang="fr-FR" sz="1400" dirty="0"/>
              <a:t>Lecture d'albums : le 3ème jeudi du mois à 17h, </a:t>
            </a:r>
            <a:r>
              <a:rPr lang="fr-FR" sz="1400" dirty="0" smtClean="0"/>
              <a:t>les </a:t>
            </a:r>
            <a:r>
              <a:rPr lang="fr-FR" sz="1400" dirty="0"/>
              <a:t>21 septembre, 19 octobre, 16 novembre et 21 décembre.</a:t>
            </a:r>
          </a:p>
          <a:p>
            <a:endParaRPr lang="fr-FR" sz="1400" b="1" dirty="0"/>
          </a:p>
          <a:p>
            <a:pPr algn="just"/>
            <a:endParaRPr lang="fr-FR" sz="600" dirty="0"/>
          </a:p>
          <a:p>
            <a:endParaRPr lang="fr-FR" sz="500" dirty="0" smtClean="0"/>
          </a:p>
          <a:p>
            <a:pPr algn="just"/>
            <a:endParaRPr lang="fr-FR" sz="1300" dirty="0" smtClean="0"/>
          </a:p>
        </p:txBody>
      </p:sp>
      <p:sp>
        <p:nvSpPr>
          <p:cNvPr id="18435" name="ZoneTexte 10"/>
          <p:cNvSpPr txBox="1">
            <a:spLocks noChangeArrowheads="1"/>
          </p:cNvSpPr>
          <p:nvPr/>
        </p:nvSpPr>
        <p:spPr bwMode="auto">
          <a:xfrm>
            <a:off x="3501008" y="1"/>
            <a:ext cx="3356992" cy="977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endParaRPr lang="fr-FR" sz="1300" b="1" dirty="0" smtClean="0"/>
          </a:p>
          <a:p>
            <a:endParaRPr lang="fr-FR" sz="1300" b="1" dirty="0" smtClean="0"/>
          </a:p>
          <a:p>
            <a:r>
              <a:rPr lang="fr-FR" sz="1300" b="1" dirty="0" smtClean="0"/>
              <a:t>Dates </a:t>
            </a:r>
            <a:r>
              <a:rPr lang="fr-FR" sz="1300" b="1" dirty="0"/>
              <a:t>des prochains conseils </a:t>
            </a:r>
            <a:r>
              <a:rPr lang="fr-FR" sz="1300" b="1" dirty="0" smtClean="0"/>
              <a:t>municipaux</a:t>
            </a:r>
          </a:p>
          <a:p>
            <a:r>
              <a:rPr lang="fr-FR" sz="1300" dirty="0" smtClean="0"/>
              <a:t>D’ici la fin de l’année, ils se tiendront à 20h30 :</a:t>
            </a:r>
            <a:endParaRPr lang="fr-FR" sz="1300" dirty="0"/>
          </a:p>
          <a:p>
            <a:pPr marL="285750" indent="-285750">
              <a:buFont typeface="Arial"/>
              <a:buChar char="•"/>
            </a:pPr>
            <a:r>
              <a:rPr lang="fr-FR" sz="1300" dirty="0"/>
              <a:t>l</a:t>
            </a:r>
            <a:r>
              <a:rPr lang="fr-FR" sz="1300" dirty="0" smtClean="0"/>
              <a:t>e v</a:t>
            </a:r>
            <a:r>
              <a:rPr lang="fr-FR" sz="1300" dirty="0" smtClean="0"/>
              <a:t>endredi 22 septembre, </a:t>
            </a:r>
          </a:p>
          <a:p>
            <a:pPr marL="285750" indent="-285750">
              <a:buFont typeface="Arial"/>
              <a:buChar char="•"/>
            </a:pPr>
            <a:r>
              <a:rPr lang="fr-FR" sz="1300" dirty="0"/>
              <a:t>l</a:t>
            </a:r>
            <a:r>
              <a:rPr lang="fr-FR" sz="1300" dirty="0" smtClean="0"/>
              <a:t>e v</a:t>
            </a:r>
            <a:r>
              <a:rPr lang="fr-FR" sz="1300" dirty="0" smtClean="0"/>
              <a:t>endredi 20 octobre, </a:t>
            </a:r>
          </a:p>
          <a:p>
            <a:pPr marL="285750" indent="-285750">
              <a:buFont typeface="Arial"/>
              <a:buChar char="•"/>
            </a:pPr>
            <a:r>
              <a:rPr lang="fr-FR" sz="1300" dirty="0"/>
              <a:t>l</a:t>
            </a:r>
            <a:r>
              <a:rPr lang="fr-FR" sz="1300" dirty="0" smtClean="0"/>
              <a:t>e v</a:t>
            </a:r>
            <a:r>
              <a:rPr lang="fr-FR" sz="1300" dirty="0" smtClean="0"/>
              <a:t>endredi 17 novembre,</a:t>
            </a:r>
          </a:p>
          <a:p>
            <a:pPr marL="285750" indent="-285750">
              <a:buFont typeface="Arial"/>
              <a:buChar char="•"/>
            </a:pPr>
            <a:r>
              <a:rPr lang="fr-FR" sz="1300" dirty="0"/>
              <a:t>l</a:t>
            </a:r>
            <a:r>
              <a:rPr lang="fr-FR" sz="1300" dirty="0" smtClean="0"/>
              <a:t>e j</a:t>
            </a:r>
            <a:r>
              <a:rPr lang="fr-FR" sz="1300" dirty="0" smtClean="0"/>
              <a:t>eudi 14 décembre.</a:t>
            </a:r>
          </a:p>
          <a:p>
            <a:endParaRPr lang="fr-FR" sz="1000" b="1" dirty="0"/>
          </a:p>
          <a:p>
            <a:pPr algn="just"/>
            <a:r>
              <a:rPr lang="fr-FR" sz="1300" b="1" dirty="0"/>
              <a:t>Travaux à Villiers :</a:t>
            </a:r>
            <a:r>
              <a:rPr lang="fr-FR" sz="1300" dirty="0"/>
              <a:t> l’enrobé de la voirie rue de </a:t>
            </a:r>
            <a:r>
              <a:rPr lang="fr-FR" sz="1300" dirty="0" err="1"/>
              <a:t>Chantereine</a:t>
            </a:r>
            <a:r>
              <a:rPr lang="fr-FR" sz="1300" dirty="0"/>
              <a:t> sera effectué le 18 octobre ; et les 7 aménagements sécuritaires (3 dos d’âne refaits rue du plan d’eau, rue </a:t>
            </a:r>
            <a:r>
              <a:rPr lang="fr-FR" sz="1300" dirty="0" smtClean="0"/>
              <a:t>P. A. </a:t>
            </a:r>
            <a:r>
              <a:rPr lang="fr-FR" sz="1300" dirty="0"/>
              <a:t>Colin, rue de la </a:t>
            </a:r>
            <a:r>
              <a:rPr lang="fr-FR" sz="1300" dirty="0" err="1"/>
              <a:t>Garelière</a:t>
            </a:r>
            <a:r>
              <a:rPr lang="fr-FR" sz="1300" dirty="0"/>
              <a:t> et rue de </a:t>
            </a:r>
            <a:r>
              <a:rPr lang="fr-FR" sz="1300" dirty="0" err="1"/>
              <a:t>Villepoupin</a:t>
            </a:r>
            <a:r>
              <a:rPr lang="fr-FR" sz="1300" dirty="0"/>
              <a:t>) seront </a:t>
            </a:r>
            <a:r>
              <a:rPr lang="fr-FR" sz="1300" dirty="0" smtClean="0"/>
              <a:t>réalisés </a:t>
            </a:r>
            <a:r>
              <a:rPr lang="fr-FR" sz="1300" dirty="0"/>
              <a:t>les 19 et 20 octobre.</a:t>
            </a:r>
          </a:p>
          <a:p>
            <a:pPr algn="just"/>
            <a:r>
              <a:rPr lang="fr-FR" sz="1300" dirty="0"/>
              <a:t>De plus, des bornes de charge électrique </a:t>
            </a:r>
            <a:r>
              <a:rPr lang="fr-FR" sz="1300" dirty="0" smtClean="0"/>
              <a:t>seront prochainement </a:t>
            </a:r>
            <a:r>
              <a:rPr lang="fr-FR" sz="1300" dirty="0"/>
              <a:t>installées sur le parking près de l’Artésienne, rue du Petit </a:t>
            </a:r>
            <a:r>
              <a:rPr lang="fr-FR" sz="1300" dirty="0" smtClean="0"/>
              <a:t>Thouars.</a:t>
            </a:r>
            <a:endParaRPr lang="fr-FR" sz="1300" dirty="0"/>
          </a:p>
          <a:p>
            <a:endParaRPr lang="fr-FR" sz="1300" b="1" dirty="0" smtClean="0"/>
          </a:p>
          <a:p>
            <a:pPr algn="just"/>
            <a:endParaRPr lang="fr-FR" sz="1300" b="1" dirty="0" smtClean="0"/>
          </a:p>
          <a:p>
            <a:pPr algn="just"/>
            <a:endParaRPr lang="fr-FR" sz="1300" b="1" dirty="0"/>
          </a:p>
          <a:p>
            <a:pPr algn="just"/>
            <a:endParaRPr lang="fr-FR" sz="1300" b="1" dirty="0" smtClean="0"/>
          </a:p>
          <a:p>
            <a:pPr algn="just"/>
            <a:endParaRPr lang="fr-FR" sz="1300" b="1" dirty="0"/>
          </a:p>
          <a:p>
            <a:pPr algn="just"/>
            <a:endParaRPr lang="fr-FR" sz="1300" b="1" dirty="0" smtClean="0"/>
          </a:p>
          <a:p>
            <a:pPr algn="just"/>
            <a:endParaRPr lang="fr-FR" sz="1300" b="1" dirty="0"/>
          </a:p>
          <a:p>
            <a:pPr algn="just"/>
            <a:endParaRPr lang="fr-FR" sz="1300" b="1" dirty="0" smtClean="0"/>
          </a:p>
          <a:p>
            <a:pPr algn="just"/>
            <a:endParaRPr lang="fr-FR" sz="1300" b="1" dirty="0"/>
          </a:p>
          <a:p>
            <a:pPr algn="just"/>
            <a:endParaRPr lang="fr-FR" sz="1300" b="1" dirty="0" smtClean="0"/>
          </a:p>
          <a:p>
            <a:pPr algn="just"/>
            <a:endParaRPr lang="fr-FR" sz="1300" b="1" dirty="0"/>
          </a:p>
          <a:p>
            <a:pPr algn="just"/>
            <a:endParaRPr lang="fr-FR" sz="1300" b="1" dirty="0" smtClean="0"/>
          </a:p>
          <a:p>
            <a:pPr algn="just"/>
            <a:r>
              <a:rPr lang="fr-FR" sz="1300" b="1" dirty="0" smtClean="0"/>
              <a:t>Election </a:t>
            </a:r>
            <a:r>
              <a:rPr lang="fr-FR" sz="1300" b="1" dirty="0"/>
              <a:t>sénatoriale du 24 septembre</a:t>
            </a:r>
          </a:p>
          <a:p>
            <a:pPr algn="just"/>
            <a:r>
              <a:rPr lang="fr-FR" sz="1300" dirty="0"/>
              <a:t>3 élus de Villiers voteront comme 960 autres grands électeurs </a:t>
            </a:r>
            <a:r>
              <a:rPr lang="fr-FR" sz="1300" dirty="0" smtClean="0"/>
              <a:t>du Loir et Cher pour </a:t>
            </a:r>
            <a:r>
              <a:rPr lang="fr-FR" sz="1300" dirty="0"/>
              <a:t>élire 2 sénateurs parmi 8 candidats</a:t>
            </a:r>
            <a:r>
              <a:rPr lang="fr-FR" sz="1300" dirty="0" smtClean="0"/>
              <a:t>.</a:t>
            </a:r>
            <a:endParaRPr lang="fr-FR" sz="1200" b="1" dirty="0"/>
          </a:p>
          <a:p>
            <a:endParaRPr lang="fr-FR" sz="1300" b="1" dirty="0"/>
          </a:p>
          <a:p>
            <a:endParaRPr lang="fr-FR" sz="1300" b="1" dirty="0" smtClean="0"/>
          </a:p>
          <a:p>
            <a:endParaRPr lang="fr-FR" sz="1300" b="1" dirty="0"/>
          </a:p>
          <a:p>
            <a:endParaRPr lang="fr-FR" sz="1300" b="1" dirty="0"/>
          </a:p>
          <a:p>
            <a:pPr algn="just"/>
            <a:endParaRPr lang="fr-FR" sz="1300" dirty="0"/>
          </a:p>
          <a:p>
            <a:pPr algn="just"/>
            <a:endParaRPr lang="fr-FR" sz="1300" dirty="0"/>
          </a:p>
          <a:p>
            <a:pPr algn="just"/>
            <a:endParaRPr lang="fr-FR" sz="1300" dirty="0"/>
          </a:p>
          <a:p>
            <a:pPr algn="just"/>
            <a:endParaRPr lang="fr-FR" sz="1300" dirty="0"/>
          </a:p>
          <a:p>
            <a:pPr algn="just"/>
            <a:endParaRPr lang="fr-FR" sz="1300" dirty="0"/>
          </a:p>
          <a:p>
            <a:pPr algn="just"/>
            <a:endParaRPr lang="fr-FR" sz="800" b="1" dirty="0"/>
          </a:p>
          <a:p>
            <a:pPr algn="just"/>
            <a:endParaRPr lang="fr-FR" sz="1300" b="1" dirty="0"/>
          </a:p>
          <a:p>
            <a:pPr algn="just"/>
            <a:endParaRPr lang="fr-FR" sz="1400" b="1" dirty="0"/>
          </a:p>
          <a:p>
            <a:pPr algn="just"/>
            <a:endParaRPr lang="fr-FR" sz="1300" dirty="0"/>
          </a:p>
          <a:p>
            <a:pPr algn="just"/>
            <a:endParaRPr lang="fr-FR" sz="1300" b="1" dirty="0"/>
          </a:p>
        </p:txBody>
      </p:sp>
      <p:sp>
        <p:nvSpPr>
          <p:cNvPr id="18436" name="ZoneTexte 4"/>
          <p:cNvSpPr txBox="1">
            <a:spLocks noChangeArrowheads="1"/>
          </p:cNvSpPr>
          <p:nvPr/>
        </p:nvSpPr>
        <p:spPr bwMode="auto">
          <a:xfrm>
            <a:off x="3640138" y="8016875"/>
            <a:ext cx="185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573016" y="18501"/>
            <a:ext cx="3284984" cy="360362"/>
          </a:xfrm>
          <a:prstGeom prst="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0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1" cap="all" dirty="0">
              <a:solidFill>
                <a:schemeClr val="tx1"/>
              </a:solidFill>
            </a:endParaRPr>
          </a:p>
          <a:p>
            <a:pPr marL="360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cap="all" dirty="0">
                <a:solidFill>
                  <a:schemeClr val="tx1"/>
                </a:solidFill>
              </a:rPr>
              <a:t>ACTUALITES MUNICIPALES</a:t>
            </a:r>
            <a:endParaRPr lang="fr-FR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8438" name="ZoneTexte 5"/>
          <p:cNvSpPr txBox="1">
            <a:spLocks noChangeArrowheads="1"/>
          </p:cNvSpPr>
          <p:nvPr/>
        </p:nvSpPr>
        <p:spPr bwMode="auto">
          <a:xfrm>
            <a:off x="4292600" y="73025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endParaRPr lang="fr-FR"/>
          </a:p>
        </p:txBody>
      </p:sp>
      <p:sp>
        <p:nvSpPr>
          <p:cNvPr id="18439" name="Arrondir un rectangle avec un coin diagonal 16"/>
          <p:cNvSpPr>
            <a:spLocks/>
          </p:cNvSpPr>
          <p:nvPr/>
        </p:nvSpPr>
        <p:spPr bwMode="auto">
          <a:xfrm>
            <a:off x="3573016" y="6966719"/>
            <a:ext cx="3284984" cy="3222303"/>
          </a:xfrm>
          <a:custGeom>
            <a:avLst/>
            <a:gdLst>
              <a:gd name="T0" fmla="*/ 504238 w 3356992"/>
              <a:gd name="T1" fmla="*/ 0 h 3024336"/>
              <a:gd name="T2" fmla="*/ 3358132 w 3356992"/>
              <a:gd name="T3" fmla="*/ 0 h 3024336"/>
              <a:gd name="T4" fmla="*/ 3358132 w 3356992"/>
              <a:gd name="T5" fmla="*/ 0 h 3024336"/>
              <a:gd name="T6" fmla="*/ 3358132 w 3356992"/>
              <a:gd name="T7" fmla="*/ 2520024 h 3024336"/>
              <a:gd name="T8" fmla="*/ 2853894 w 3356992"/>
              <a:gd name="T9" fmla="*/ 3024040 h 3024336"/>
              <a:gd name="T10" fmla="*/ 0 w 3356992"/>
              <a:gd name="T11" fmla="*/ 3024040 h 3024336"/>
              <a:gd name="T12" fmla="*/ 0 w 3356992"/>
              <a:gd name="T13" fmla="*/ 3024040 h 3024336"/>
              <a:gd name="T14" fmla="*/ 0 w 3356992"/>
              <a:gd name="T15" fmla="*/ 504016 h 3024336"/>
              <a:gd name="T16" fmla="*/ 504238 w 3356992"/>
              <a:gd name="T17" fmla="*/ 0 h 30243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56992"/>
              <a:gd name="T28" fmla="*/ 0 h 3024336"/>
              <a:gd name="T29" fmla="*/ 3356992 w 3356992"/>
              <a:gd name="T30" fmla="*/ 3024336 h 30243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56992" h="3024336">
                <a:moveTo>
                  <a:pt x="504066" y="0"/>
                </a:moveTo>
                <a:lnTo>
                  <a:pt x="3356992" y="0"/>
                </a:lnTo>
                <a:lnTo>
                  <a:pt x="3356992" y="2520270"/>
                </a:lnTo>
                <a:cubicBezTo>
                  <a:pt x="3356992" y="2798658"/>
                  <a:pt x="3131314" y="3024336"/>
                  <a:pt x="2852926" y="3024336"/>
                </a:cubicBezTo>
                <a:lnTo>
                  <a:pt x="0" y="3024336"/>
                </a:lnTo>
                <a:lnTo>
                  <a:pt x="0" y="504066"/>
                </a:lnTo>
                <a:cubicBezTo>
                  <a:pt x="0" y="225678"/>
                  <a:pt x="225678" y="0"/>
                  <a:pt x="504066" y="0"/>
                </a:cubicBezTo>
                <a:close/>
              </a:path>
            </a:pathLst>
          </a:cu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just" eaLnBrk="0" hangingPunct="0"/>
            <a:endParaRPr lang="fr-FR" sz="1200" dirty="0"/>
          </a:p>
          <a:p>
            <a:pPr algn="ctr"/>
            <a:r>
              <a:rPr lang="fr-FR" sz="1400" b="1" dirty="0" smtClean="0">
                <a:solidFill>
                  <a:srgbClr val="000000"/>
                </a:solidFill>
              </a:rPr>
              <a:t>Agenda </a:t>
            </a:r>
            <a:r>
              <a:rPr lang="fr-FR" sz="1400" b="1" dirty="0">
                <a:solidFill>
                  <a:srgbClr val="000000"/>
                </a:solidFill>
              </a:rPr>
              <a:t>des fêtes et évènements</a:t>
            </a:r>
            <a:endParaRPr lang="fr-FR" sz="1400" dirty="0">
              <a:solidFill>
                <a:srgbClr val="000000"/>
              </a:solidFill>
            </a:endParaRPr>
          </a:p>
          <a:p>
            <a:pPr algn="ctr"/>
            <a:endParaRPr lang="fr-FR" sz="300" b="1" dirty="0">
              <a:solidFill>
                <a:srgbClr val="C00000"/>
              </a:solidFill>
            </a:endParaRPr>
          </a:p>
          <a:p>
            <a:endParaRPr lang="fr-FR" sz="400" b="1" dirty="0">
              <a:solidFill>
                <a:srgbClr val="C00000"/>
              </a:solidFill>
            </a:endParaRPr>
          </a:p>
          <a:p>
            <a:r>
              <a:rPr lang="fr-FR" sz="1100" b="1" dirty="0" smtClean="0">
                <a:solidFill>
                  <a:srgbClr val="C00000"/>
                </a:solidFill>
              </a:rPr>
              <a:t>Septembre</a:t>
            </a:r>
            <a:r>
              <a:rPr lang="fr-FR" sz="1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fr-FR" sz="1000" b="1" dirty="0" smtClean="0"/>
              <a:t>Du 8 au 30 : </a:t>
            </a:r>
            <a:r>
              <a:rPr lang="fr-FR" sz="1000" dirty="0" smtClean="0"/>
              <a:t>Artiste du Vendômois, chapelle St jacques</a:t>
            </a:r>
          </a:p>
          <a:p>
            <a:r>
              <a:rPr lang="fr-FR" sz="1000" b="1" dirty="0" smtClean="0">
                <a:solidFill>
                  <a:srgbClr val="000000"/>
                </a:solidFill>
              </a:rPr>
              <a:t>Vendredi 22/dimanche </a:t>
            </a:r>
            <a:r>
              <a:rPr lang="fr-FR" sz="1000" b="1" dirty="0" smtClean="0">
                <a:solidFill>
                  <a:srgbClr val="000000"/>
                </a:solidFill>
              </a:rPr>
              <a:t>24 </a:t>
            </a:r>
            <a:r>
              <a:rPr lang="fr-FR" sz="1000" b="1" dirty="0">
                <a:solidFill>
                  <a:srgbClr val="000000"/>
                </a:solidFill>
              </a:rPr>
              <a:t>: </a:t>
            </a:r>
            <a:r>
              <a:rPr lang="fr-FR" sz="1000" dirty="0">
                <a:solidFill>
                  <a:srgbClr val="000000"/>
                </a:solidFill>
              </a:rPr>
              <a:t>Virades </a:t>
            </a:r>
            <a:r>
              <a:rPr lang="fr-FR" sz="1000" dirty="0" smtClean="0">
                <a:solidFill>
                  <a:srgbClr val="000000"/>
                </a:solidFill>
              </a:rPr>
              <a:t>Espoir</a:t>
            </a:r>
            <a:r>
              <a:rPr lang="fr-FR" sz="1000" dirty="0">
                <a:solidFill>
                  <a:srgbClr val="000000"/>
                </a:solidFill>
              </a:rPr>
              <a:t>, </a:t>
            </a:r>
            <a:r>
              <a:rPr lang="fr-FR" sz="1000" dirty="0" smtClean="0">
                <a:solidFill>
                  <a:srgbClr val="000000"/>
                </a:solidFill>
              </a:rPr>
              <a:t>château Vallée</a:t>
            </a:r>
            <a:endParaRPr lang="fr-FR" sz="1000" dirty="0">
              <a:solidFill>
                <a:srgbClr val="000000"/>
              </a:solidFill>
            </a:endParaRPr>
          </a:p>
          <a:p>
            <a:r>
              <a:rPr lang="fr-FR" sz="1000" b="1" dirty="0">
                <a:solidFill>
                  <a:srgbClr val="000000"/>
                </a:solidFill>
              </a:rPr>
              <a:t>Dimanche </a:t>
            </a:r>
            <a:r>
              <a:rPr lang="fr-FR" sz="1000" b="1" dirty="0" smtClean="0">
                <a:solidFill>
                  <a:srgbClr val="000000"/>
                </a:solidFill>
              </a:rPr>
              <a:t>24 </a:t>
            </a:r>
            <a:r>
              <a:rPr lang="fr-FR" sz="1000" b="1" dirty="0">
                <a:solidFill>
                  <a:srgbClr val="000000"/>
                </a:solidFill>
              </a:rPr>
              <a:t>: </a:t>
            </a:r>
            <a:r>
              <a:rPr lang="fr-FR" sz="1000" dirty="0">
                <a:solidFill>
                  <a:srgbClr val="000000"/>
                </a:solidFill>
              </a:rPr>
              <a:t>Concert </a:t>
            </a:r>
            <a:r>
              <a:rPr lang="fr-FR" sz="1000" dirty="0" smtClean="0">
                <a:solidFill>
                  <a:srgbClr val="000000"/>
                </a:solidFill>
              </a:rPr>
              <a:t>Chorale </a:t>
            </a:r>
            <a:r>
              <a:rPr lang="fr-FR" sz="1000" dirty="0">
                <a:solidFill>
                  <a:srgbClr val="000000"/>
                </a:solidFill>
              </a:rPr>
              <a:t>du Delta, église St </a:t>
            </a:r>
            <a:r>
              <a:rPr lang="fr-FR" sz="1000" dirty="0" smtClean="0">
                <a:solidFill>
                  <a:srgbClr val="000000"/>
                </a:solidFill>
              </a:rPr>
              <a:t>Hilaire</a:t>
            </a:r>
          </a:p>
          <a:p>
            <a:r>
              <a:rPr lang="fr-FR" sz="1000" b="1" dirty="0" smtClean="0">
                <a:solidFill>
                  <a:srgbClr val="000000"/>
                </a:solidFill>
              </a:rPr>
              <a:t>Vendredi 29 et samedi 30 </a:t>
            </a:r>
            <a:r>
              <a:rPr lang="fr-FR" sz="1000" dirty="0" smtClean="0">
                <a:solidFill>
                  <a:srgbClr val="000000"/>
                </a:solidFill>
              </a:rPr>
              <a:t>: Rallye auto « Cœur de France »</a:t>
            </a:r>
          </a:p>
          <a:p>
            <a:r>
              <a:rPr lang="fr-FR" sz="1000" b="1" dirty="0" smtClean="0">
                <a:solidFill>
                  <a:srgbClr val="000000"/>
                </a:solidFill>
              </a:rPr>
              <a:t>WE du 30 et 1</a:t>
            </a:r>
            <a:r>
              <a:rPr lang="fr-FR" sz="1000" b="1" baseline="30000" dirty="0" smtClean="0">
                <a:solidFill>
                  <a:srgbClr val="000000"/>
                </a:solidFill>
              </a:rPr>
              <a:t>er</a:t>
            </a:r>
            <a:r>
              <a:rPr lang="fr-FR" sz="1000" b="1" dirty="0" smtClean="0">
                <a:solidFill>
                  <a:srgbClr val="000000"/>
                </a:solidFill>
              </a:rPr>
              <a:t> octobre : </a:t>
            </a:r>
            <a:r>
              <a:rPr lang="fr-FR" sz="1000" dirty="0"/>
              <a:t>Festival des </a:t>
            </a:r>
            <a:r>
              <a:rPr lang="fr-FR" sz="1000" dirty="0" smtClean="0"/>
              <a:t>mots, Vendôme</a:t>
            </a:r>
            <a:endParaRPr lang="fr-FR" sz="1000" dirty="0">
              <a:solidFill>
                <a:srgbClr val="000000"/>
              </a:solidFill>
            </a:endParaRPr>
          </a:p>
          <a:p>
            <a:endParaRPr lang="fr-FR" sz="300" b="1" dirty="0">
              <a:solidFill>
                <a:srgbClr val="C00000"/>
              </a:solidFill>
            </a:endParaRPr>
          </a:p>
          <a:p>
            <a:r>
              <a:rPr lang="fr-FR" sz="1100" b="1" dirty="0">
                <a:solidFill>
                  <a:srgbClr val="C00000"/>
                </a:solidFill>
              </a:rPr>
              <a:t>Octobre</a:t>
            </a:r>
            <a:endParaRPr lang="fr-FR" sz="1100" dirty="0">
              <a:solidFill>
                <a:srgbClr val="C00000"/>
              </a:solidFill>
            </a:endParaRPr>
          </a:p>
          <a:p>
            <a:r>
              <a:rPr lang="fr-FR" sz="1000" b="1" dirty="0">
                <a:solidFill>
                  <a:srgbClr val="000000"/>
                </a:solidFill>
              </a:rPr>
              <a:t>Dimanche 1</a:t>
            </a:r>
            <a:r>
              <a:rPr lang="fr-FR" sz="1000" dirty="0">
                <a:solidFill>
                  <a:srgbClr val="000000"/>
                </a:solidFill>
              </a:rPr>
              <a:t> : Repas des Ainés à </a:t>
            </a:r>
            <a:r>
              <a:rPr lang="fr-FR" sz="1000" dirty="0" smtClean="0">
                <a:solidFill>
                  <a:srgbClr val="000000"/>
                </a:solidFill>
              </a:rPr>
              <a:t>l’Artésienne</a:t>
            </a:r>
          </a:p>
          <a:p>
            <a:r>
              <a:rPr lang="fr-FR" sz="1000" b="1" dirty="0" smtClean="0"/>
              <a:t>Du </a:t>
            </a:r>
            <a:r>
              <a:rPr lang="fr-FR" sz="1000" b="1" dirty="0"/>
              <a:t>21 au 28 </a:t>
            </a:r>
            <a:r>
              <a:rPr lang="fr-FR" sz="1000" b="1" dirty="0" smtClean="0"/>
              <a:t>octobre : </a:t>
            </a:r>
            <a:r>
              <a:rPr lang="fr-FR" sz="1000" dirty="0" err="1"/>
              <a:t>Rockomotives</a:t>
            </a:r>
            <a:r>
              <a:rPr lang="fr-FR" sz="1000" dirty="0" smtClean="0"/>
              <a:t> </a:t>
            </a:r>
            <a:r>
              <a:rPr lang="fr-FR" sz="1000" dirty="0"/>
              <a:t>à </a:t>
            </a:r>
            <a:r>
              <a:rPr lang="fr-FR" sz="1000" dirty="0" smtClean="0"/>
              <a:t>Vendôme</a:t>
            </a:r>
            <a:endParaRPr lang="fr-FR" sz="1000" dirty="0">
              <a:solidFill>
                <a:srgbClr val="000000"/>
              </a:solidFill>
            </a:endParaRPr>
          </a:p>
          <a:p>
            <a:r>
              <a:rPr lang="fr-FR" sz="1000" b="1" dirty="0" smtClean="0">
                <a:solidFill>
                  <a:srgbClr val="000000"/>
                </a:solidFill>
              </a:rPr>
              <a:t>Dimanche 22</a:t>
            </a:r>
            <a:r>
              <a:rPr lang="fr-FR" sz="1000" dirty="0" smtClean="0">
                <a:solidFill>
                  <a:srgbClr val="000000"/>
                </a:solidFill>
              </a:rPr>
              <a:t> </a:t>
            </a:r>
            <a:r>
              <a:rPr lang="fr-FR" sz="1000" dirty="0">
                <a:solidFill>
                  <a:srgbClr val="000000"/>
                </a:solidFill>
              </a:rPr>
              <a:t>: </a:t>
            </a:r>
            <a:r>
              <a:rPr lang="fr-FR" sz="1000" dirty="0" err="1" smtClean="0">
                <a:solidFill>
                  <a:srgbClr val="000000"/>
                </a:solidFill>
              </a:rPr>
              <a:t>Rando</a:t>
            </a:r>
            <a:r>
              <a:rPr lang="fr-FR" sz="1000" dirty="0" smtClean="0">
                <a:solidFill>
                  <a:srgbClr val="000000"/>
                </a:solidFill>
              </a:rPr>
              <a:t> « Villiers et ses plans d’eau »</a:t>
            </a:r>
            <a:r>
              <a:rPr lang="fr-FR" sz="1000" dirty="0">
                <a:solidFill>
                  <a:srgbClr val="000000"/>
                </a:solidFill>
              </a:rPr>
              <a:t>, 8h30</a:t>
            </a:r>
          </a:p>
          <a:p>
            <a:endParaRPr lang="fr-FR" sz="300" b="1" u="sng" dirty="0">
              <a:solidFill>
                <a:srgbClr val="000000"/>
              </a:solidFill>
            </a:endParaRPr>
          </a:p>
          <a:p>
            <a:r>
              <a:rPr lang="fr-FR" sz="1100" b="1" dirty="0">
                <a:solidFill>
                  <a:srgbClr val="C00000"/>
                </a:solidFill>
              </a:rPr>
              <a:t>Novembre</a:t>
            </a:r>
            <a:endParaRPr lang="fr-FR" sz="1100" dirty="0">
              <a:solidFill>
                <a:srgbClr val="C00000"/>
              </a:solidFill>
            </a:endParaRPr>
          </a:p>
          <a:p>
            <a:pPr eaLnBrk="0" hangingPunct="0"/>
            <a:r>
              <a:rPr lang="fr-FR" sz="1000" b="1" dirty="0" smtClean="0">
                <a:solidFill>
                  <a:srgbClr val="000000"/>
                </a:solidFill>
              </a:rPr>
              <a:t>Samedi </a:t>
            </a:r>
            <a:r>
              <a:rPr lang="fr-FR" sz="1000" b="1" dirty="0">
                <a:solidFill>
                  <a:srgbClr val="000000"/>
                </a:solidFill>
              </a:rPr>
              <a:t>11</a:t>
            </a:r>
            <a:r>
              <a:rPr lang="fr-FR" sz="1000" dirty="0">
                <a:solidFill>
                  <a:srgbClr val="000000"/>
                </a:solidFill>
              </a:rPr>
              <a:t> : Commémoration de </a:t>
            </a:r>
            <a:r>
              <a:rPr lang="fr-FR" sz="1000" dirty="0" smtClean="0">
                <a:solidFill>
                  <a:srgbClr val="000000"/>
                </a:solidFill>
              </a:rPr>
              <a:t>l’armistice</a:t>
            </a:r>
          </a:p>
          <a:p>
            <a:pPr eaLnBrk="0" hangingPunct="0"/>
            <a:r>
              <a:rPr lang="fr-FR" sz="1000" b="1" dirty="0" smtClean="0">
                <a:solidFill>
                  <a:srgbClr val="000000"/>
                </a:solidFill>
              </a:rPr>
              <a:t>Vendredi 24 : </a:t>
            </a:r>
            <a:r>
              <a:rPr lang="fr-FR" sz="1000" dirty="0"/>
              <a:t>Sortie au </a:t>
            </a:r>
            <a:r>
              <a:rPr lang="fr-FR" sz="1000" dirty="0" smtClean="0"/>
              <a:t>Mans</a:t>
            </a:r>
            <a:r>
              <a:rPr lang="fr-FR" sz="1000" dirty="0"/>
              <a:t> : </a:t>
            </a:r>
            <a:r>
              <a:rPr lang="fr-FR" sz="1000" dirty="0" smtClean="0"/>
              <a:t>comédie </a:t>
            </a:r>
            <a:r>
              <a:rPr lang="fr-FR" sz="1000" dirty="0"/>
              <a:t>"les Choristes »</a:t>
            </a:r>
            <a:endParaRPr lang="fr-FR" sz="1000" dirty="0">
              <a:solidFill>
                <a:srgbClr val="000000"/>
              </a:solidFill>
            </a:endParaRPr>
          </a:p>
          <a:p>
            <a:pPr algn="just" eaLnBrk="0" hangingPunct="0"/>
            <a:endParaRPr lang="fr-FR" sz="300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fr-FR" sz="1100" b="1" dirty="0">
                <a:solidFill>
                  <a:srgbClr val="C00000"/>
                </a:solidFill>
              </a:rPr>
              <a:t>Décembre</a:t>
            </a:r>
          </a:p>
          <a:p>
            <a:pPr algn="just" eaLnBrk="0" hangingPunct="0"/>
            <a:r>
              <a:rPr lang="fr-FR" sz="1000" b="1" dirty="0" smtClean="0">
                <a:solidFill>
                  <a:srgbClr val="000000"/>
                </a:solidFill>
              </a:rPr>
              <a:t>Samedi 16 </a:t>
            </a:r>
            <a:r>
              <a:rPr lang="fr-FR" sz="1000" dirty="0" smtClean="0">
                <a:solidFill>
                  <a:srgbClr val="000000"/>
                </a:solidFill>
              </a:rPr>
              <a:t>: Go</a:t>
            </a:r>
            <a:r>
              <a:rPr lang="fr-FR" sz="1000" dirty="0" smtClean="0">
                <a:solidFill>
                  <a:srgbClr val="000000"/>
                </a:solidFill>
              </a:rPr>
              <a:t>ûter de noël CCAS/musique, 14h Artésienne</a:t>
            </a:r>
            <a:endParaRPr lang="fr-FR" sz="4000" dirty="0">
              <a:solidFill>
                <a:srgbClr val="000000"/>
              </a:solidFill>
            </a:endParaRPr>
          </a:p>
          <a:p>
            <a:pPr algn="just" eaLnBrk="0" hangingPunct="0"/>
            <a:endParaRPr lang="fr-FR" sz="18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3284984" cy="360362"/>
          </a:xfrm>
          <a:prstGeom prst="rect">
            <a:avLst/>
          </a:prstGeom>
          <a:gradFill flip="none" rotWithShape="1">
            <a:gsLst>
              <a:gs pos="0">
                <a:srgbClr val="0033CC">
                  <a:tint val="66000"/>
                  <a:satMod val="160000"/>
                </a:srgbClr>
              </a:gs>
              <a:gs pos="50000">
                <a:srgbClr val="0033CC">
                  <a:tint val="44500"/>
                  <a:satMod val="160000"/>
                </a:srgbClr>
              </a:gs>
              <a:gs pos="100000">
                <a:srgbClr val="0033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SUR LE VENDOMOIS</a:t>
            </a:r>
            <a:endParaRPr lang="fr-FR" sz="1600" dirty="0">
              <a:solidFill>
                <a:srgbClr val="000000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25" y="7038727"/>
            <a:ext cx="3284537" cy="4318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rgbClr val="000000"/>
                </a:solidFill>
              </a:rPr>
              <a:t>VIE DES ASSOCIATIONS</a:t>
            </a:r>
            <a:endParaRPr lang="fr-FR" sz="1600" dirty="0">
              <a:solidFill>
                <a:srgbClr val="000000"/>
              </a:solidFill>
            </a:endParaRPr>
          </a:p>
        </p:txBody>
      </p:sp>
      <p:pic>
        <p:nvPicPr>
          <p:cNvPr id="2" name="Image 1" descr="Capture d’écran 2017-09-12 à 20.24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2" y="630015"/>
            <a:ext cx="2108782" cy="2452923"/>
          </a:xfrm>
          <a:prstGeom prst="rect">
            <a:avLst/>
          </a:prstGeom>
        </p:spPr>
      </p:pic>
      <p:pic>
        <p:nvPicPr>
          <p:cNvPr id="4" name="Image 3" descr="Capture d’écran 2017-09-12 à 20.44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16" y="3654351"/>
            <a:ext cx="3284984" cy="219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41167</TotalTime>
  <Words>257</Words>
  <Application>Microsoft Macintosh PowerPoint</Application>
  <PresentationFormat>Personnalisé</PresentationFormat>
  <Paragraphs>183</Paragraphs>
  <Slides>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Laurence</dc:creator>
  <cp:lastModifiedBy>Poste ibook  G4 4</cp:lastModifiedBy>
  <cp:revision>455</cp:revision>
  <cp:lastPrinted>2015-08-02T21:11:29Z</cp:lastPrinted>
  <dcterms:created xsi:type="dcterms:W3CDTF">2014-06-11T15:42:40Z</dcterms:created>
  <dcterms:modified xsi:type="dcterms:W3CDTF">2017-09-13T06:03:44Z</dcterms:modified>
</cp:coreProperties>
</file>