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58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4" r:id="rId25"/>
    <p:sldId id="285" r:id="rId26"/>
    <p:sldId id="282" r:id="rId27"/>
    <p:sldId id="286" r:id="rId28"/>
    <p:sldId id="287" r:id="rId29"/>
    <p:sldId id="288" r:id="rId30"/>
    <p:sldId id="289" r:id="rId31"/>
    <p:sldId id="281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62" d="100"/>
          <a:sy n="62" d="100"/>
        </p:scale>
        <p:origin x="-34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1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02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56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264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00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53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75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2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5E648-ADD7-462D-8290-9B45ABC83857}" type="datetimeFigureOut">
              <a:rPr lang="fr-FR" smtClean="0"/>
              <a:t>01/11/2015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84222-13E1-4F9B-9C55-12FDB19EDE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75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Il était une fois ……………..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2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0688"/>
            <a:ext cx="12192000" cy="914400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528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Novembre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0985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50106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Décembre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6317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2608"/>
            <a:ext cx="12192000" cy="914400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01253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Janvier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7416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92626"/>
            <a:ext cx="12192000" cy="9144001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00510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Février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5955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39497"/>
            <a:ext cx="12970764" cy="9728075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73662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Mars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835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492" y="-1"/>
            <a:ext cx="9144000" cy="685800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779008" cy="7705345"/>
          </a:xfrm>
        </p:spPr>
      </p:pic>
      <p:sp>
        <p:nvSpPr>
          <p:cNvPr id="8" name="ZoneTexte 7"/>
          <p:cNvSpPr txBox="1"/>
          <p:nvPr/>
        </p:nvSpPr>
        <p:spPr>
          <a:xfrm>
            <a:off x="5310368" y="365125"/>
            <a:ext cx="164955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Avril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8056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8744" y="0"/>
            <a:ext cx="9282174" cy="6961632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8374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10368" y="365125"/>
            <a:ext cx="164955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Avril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6620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0764" y="-12700"/>
            <a:ext cx="9314686" cy="6986016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922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10368" y="365125"/>
            <a:ext cx="155844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Mai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5888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82880"/>
            <a:ext cx="12192000" cy="914400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5712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Juin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2347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29056"/>
            <a:ext cx="12192000" cy="914400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5712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Juin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4672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avier\Documents\mairie\commission 2015\salle\photo salle\DSC050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8172" y="-1459928"/>
            <a:ext cx="7148512" cy="9531351"/>
          </a:xfrm>
          <a:prstGeom prst="rect">
            <a:avLst/>
          </a:prstGeom>
          <a:noFill/>
        </p:spPr>
      </p:pic>
      <p:pic>
        <p:nvPicPr>
          <p:cNvPr id="5" name="Picture 2" descr="C:\Users\Xavier\Documents\mairie\commission 2015\enseigne\enseigne V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964" y="587750"/>
            <a:ext cx="4636495" cy="2168347"/>
          </a:xfrm>
          <a:prstGeom prst="rect">
            <a:avLst/>
          </a:prstGeom>
          <a:noFill/>
        </p:spPr>
      </p:pic>
      <p:sp>
        <p:nvSpPr>
          <p:cNvPr id="2" name="ZoneTexte 1"/>
          <p:cNvSpPr txBox="1"/>
          <p:nvPr/>
        </p:nvSpPr>
        <p:spPr>
          <a:xfrm>
            <a:off x="228600" y="3305747"/>
            <a:ext cx="57538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Récit d’une construction</a:t>
            </a:r>
            <a:endParaRPr lang="fr-FR" sz="4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413375"/>
            <a:ext cx="6194425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42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38108" y="-1779431"/>
            <a:ext cx="12532572" cy="9399431"/>
          </a:xfrm>
        </p:spPr>
      </p:pic>
      <p:sp>
        <p:nvSpPr>
          <p:cNvPr id="6" name="ZoneTexte 5"/>
          <p:cNvSpPr txBox="1"/>
          <p:nvPr/>
        </p:nvSpPr>
        <p:spPr>
          <a:xfrm>
            <a:off x="5310368" y="365125"/>
            <a:ext cx="18418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Juillet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4990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70431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Aout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173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260" y="0"/>
            <a:ext cx="9143998" cy="6858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92400" y="0"/>
            <a:ext cx="9144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10368" y="365125"/>
            <a:ext cx="1704313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Aout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20129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81583"/>
            <a:ext cx="12192000" cy="914399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5310368" y="365125"/>
            <a:ext cx="25966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Septembre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02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02336"/>
            <a:ext cx="12192000" cy="9144001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5966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Septembre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40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131" y="14991"/>
            <a:ext cx="9144000" cy="6858000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1" y="-299802"/>
            <a:ext cx="5896131" cy="786151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10368" y="365125"/>
            <a:ext cx="218014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Octobre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399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7999" y="-1"/>
            <a:ext cx="5521145" cy="7361527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18014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Octobre 2015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8153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8224" y="1027906"/>
            <a:ext cx="12567490" cy="4360958"/>
          </a:xfrm>
        </p:spPr>
      </p:pic>
    </p:spTree>
    <p:extLst>
      <p:ext uri="{BB962C8B-B14F-4D97-AF65-F5344CB8AC3E}">
        <p14:creationId xmlns:p14="http://schemas.microsoft.com/office/powerpoint/2010/main" val="19482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509" y="1576388"/>
            <a:ext cx="12210437" cy="4057959"/>
          </a:xfrm>
        </p:spPr>
      </p:pic>
    </p:spTree>
    <p:extLst>
      <p:ext uri="{BB962C8B-B14F-4D97-AF65-F5344CB8AC3E}">
        <p14:creationId xmlns:p14="http://schemas.microsoft.com/office/powerpoint/2010/main" val="37648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28345"/>
            <a:ext cx="12192000" cy="5325242"/>
          </a:xfrm>
        </p:spPr>
      </p:pic>
    </p:spTree>
    <p:extLst>
      <p:ext uri="{BB962C8B-B14F-4D97-AF65-F5344CB8AC3E}">
        <p14:creationId xmlns:p14="http://schemas.microsoft.com/office/powerpoint/2010/main" val="188114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Xavier\Documents\mairie\commission 2015\salle\photo salle\photo\La-salle-des-fetes-bientot-demolie_slider[2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5266" y="-12700"/>
            <a:ext cx="1279634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5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0501" y="1782711"/>
            <a:ext cx="12888037" cy="3229217"/>
          </a:xfrm>
        </p:spPr>
      </p:pic>
    </p:spTree>
    <p:extLst>
      <p:ext uri="{BB962C8B-B14F-4D97-AF65-F5344CB8AC3E}">
        <p14:creationId xmlns:p14="http://schemas.microsoft.com/office/powerpoint/2010/main" val="11829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69408" cy="6892544"/>
          </a:xfrm>
        </p:spPr>
      </p:pic>
      <p:sp>
        <p:nvSpPr>
          <p:cNvPr id="7" name="ZoneTexte 6"/>
          <p:cNvSpPr txBox="1"/>
          <p:nvPr/>
        </p:nvSpPr>
        <p:spPr>
          <a:xfrm>
            <a:off x="2874047" y="3279541"/>
            <a:ext cx="815242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Inauguration le 7 &amp; 8 Novembre 2015</a:t>
            </a:r>
            <a:endParaRPr lang="fr-FR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211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 descr="C:\Users\Xavier\Documents\mairie\commission 2015\salle\photo salle\photo\Travaux Maison des Associations 06.2014\Pose Barrières de sécurité 06.2014\Barrière sécurité 06.2014 -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06958"/>
            <a:ext cx="12313920" cy="923665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5712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Juin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4678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" y="-394923"/>
            <a:ext cx="12179808" cy="813611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5712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Juin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93341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51891"/>
            <a:ext cx="12192000" cy="9106370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571264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Juin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3585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8497"/>
            <a:ext cx="12192000" cy="9106371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1841851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Juillet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777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70706"/>
            <a:ext cx="12192000" cy="9144001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59660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Septembre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06817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3152"/>
            <a:ext cx="12192000" cy="9144002"/>
          </a:xfrm>
        </p:spPr>
      </p:pic>
      <p:sp>
        <p:nvSpPr>
          <p:cNvPr id="5" name="ZoneTexte 4"/>
          <p:cNvSpPr txBox="1"/>
          <p:nvPr/>
        </p:nvSpPr>
        <p:spPr>
          <a:xfrm>
            <a:off x="5310368" y="365125"/>
            <a:ext cx="2180149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2800" dirty="0" smtClean="0"/>
              <a:t>Octobre 2014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66224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fade/>
      </p:transition>
    </mc:Choice>
    <mc:Fallback xmlns="">
      <p:transition spd="slow"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61</Words>
  <Application>Microsoft Office PowerPoint</Application>
  <PresentationFormat>Grand écran</PresentationFormat>
  <Paragraphs>26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Thème Office</vt:lpstr>
      <vt:lpstr>Il était une fois ……………..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était une fois ……………..</dc:title>
  <dc:creator>Xavier Hebert</dc:creator>
  <cp:lastModifiedBy>Xavier Hebert</cp:lastModifiedBy>
  <cp:revision>18</cp:revision>
  <dcterms:created xsi:type="dcterms:W3CDTF">2015-11-01T17:56:35Z</dcterms:created>
  <dcterms:modified xsi:type="dcterms:W3CDTF">2015-11-01T20:35:52Z</dcterms:modified>
</cp:coreProperties>
</file>